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56" r:id="rId4"/>
    <p:sldId id="277" r:id="rId5"/>
    <p:sldId id="275" r:id="rId6"/>
    <p:sldId id="276" r:id="rId7"/>
    <p:sldId id="278" r:id="rId8"/>
    <p:sldId id="280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98330-3223-4912-B8BE-8C7739530B58}" type="datetimeFigureOut">
              <a:rPr lang="pl-PL" smtClean="0"/>
              <a:pPr/>
              <a:t>25.01.2022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9E264-2672-43FA-A86B-974A6330E7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571768" cy="19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385762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70"/>
          </a:xfrm>
        </p:spPr>
        <p:txBody>
          <a:bodyPr>
            <a:normAutofit fontScale="90000"/>
          </a:bodyPr>
          <a:lstStyle/>
          <a:p>
            <a:pPr algn="r"/>
            <a:r>
              <a:rPr lang="pl-PL" sz="3100" b="1" dirty="0" smtClean="0">
                <a:solidFill>
                  <a:srgbClr val="FF0000"/>
                </a:solidFill>
              </a:rPr>
              <a:t>Z miłości do świętości                                        </a:t>
            </a:r>
            <a:r>
              <a:rPr lang="pl-PL" sz="3100" b="1" dirty="0" smtClean="0">
                <a:solidFill>
                  <a:srgbClr val="FF0000"/>
                </a:solidFill>
              </a:rPr>
              <a:t>Święci Rodzice –</a:t>
            </a:r>
            <a:br>
              <a:rPr lang="pl-PL" sz="3100" b="1" dirty="0" smtClean="0">
                <a:solidFill>
                  <a:srgbClr val="FF0000"/>
                </a:solidFill>
              </a:rPr>
            </a:br>
            <a:r>
              <a:rPr lang="pl-PL" sz="3100" b="1" dirty="0" smtClean="0">
                <a:solidFill>
                  <a:srgbClr val="FF0000"/>
                </a:solidFill>
              </a:rPr>
              <a:t> </a:t>
            </a:r>
            <a:r>
              <a:rPr lang="pl-PL" sz="3100" b="1" dirty="0" err="1" smtClean="0">
                <a:solidFill>
                  <a:srgbClr val="FF0000"/>
                </a:solidFill>
              </a:rPr>
              <a:t>Zelia</a:t>
            </a:r>
            <a:r>
              <a:rPr lang="pl-PL" sz="3100" b="1" dirty="0" smtClean="0">
                <a:solidFill>
                  <a:srgbClr val="FF0000"/>
                </a:solidFill>
              </a:rPr>
              <a:t> i Ludwik Martin</a:t>
            </a:r>
            <a:r>
              <a:rPr lang="pl-PL" sz="3100" b="1" dirty="0" smtClean="0">
                <a:solidFill>
                  <a:srgbClr val="FF0000"/>
                </a:solidFill>
              </a:rPr>
              <a:t>                                                                        </a:t>
            </a:r>
            <a:endParaRPr lang="pl-PL" sz="31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643314"/>
            <a:ext cx="40274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42309">
            <a:off x="154952" y="1703130"/>
            <a:ext cx="2714612" cy="18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s://upload.wikimedia.org/wikipedia/commons/thumb/b/b7/Strook_in_Alen%C3%A7on_naaldkant%2C_1750-1775.jpg/250px-Strook_in_Alen%C3%A7on_naaldkant%2C_1750-1775.jpg"/>
          <p:cNvPicPr>
            <a:picLocks noChangeAspect="1" noChangeArrowheads="1"/>
          </p:cNvPicPr>
          <p:nvPr/>
        </p:nvPicPr>
        <p:blipFill>
          <a:blip r:embed="rId6"/>
          <a:srcRect l="17911" r="10447"/>
          <a:stretch>
            <a:fillRect/>
          </a:stretch>
        </p:blipFill>
        <p:spPr bwMode="auto">
          <a:xfrm rot="19400029">
            <a:off x="601453" y="3890696"/>
            <a:ext cx="1143008" cy="2393148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285720" y="6286520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Koronka z </a:t>
            </a:r>
            <a:r>
              <a:rPr lang="pl-PL" b="1" dirty="0" err="1" smtClean="0"/>
              <a:t>Alençon</a:t>
            </a:r>
            <a:endParaRPr lang="pl-PL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214818"/>
            <a:ext cx="2786050" cy="18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10363">
            <a:off x="6000760" y="3857628"/>
            <a:ext cx="2690832" cy="26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7781" y="142852"/>
            <a:ext cx="523470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zeka Sarthe na Alençon we Francji"/>
          <p:cNvPicPr>
            <a:picLocks noChangeAspect="1" noChangeArrowheads="1"/>
          </p:cNvPicPr>
          <p:nvPr/>
        </p:nvPicPr>
        <p:blipFill>
          <a:blip r:embed="rId4"/>
          <a:srcRect b="13691"/>
          <a:stretch>
            <a:fillRect/>
          </a:stretch>
        </p:blipFill>
        <p:spPr bwMode="auto">
          <a:xfrm>
            <a:off x="285720" y="3000372"/>
            <a:ext cx="5608600" cy="350046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38" y="357166"/>
            <a:ext cx="2601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2014527" cy="187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517" y="214290"/>
            <a:ext cx="346854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57430"/>
            <a:ext cx="2564738" cy="421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000372"/>
            <a:ext cx="26251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927" y="3000372"/>
            <a:ext cx="286156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291"/>
            <a:ext cx="2012919" cy="269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71"/>
            <a:ext cx="600079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82412"/>
            <a:ext cx="4429156" cy="47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853264"/>
            <a:ext cx="4187387" cy="581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1298562"/>
          </a:xfrm>
        </p:spPr>
        <p:txBody>
          <a:bodyPr>
            <a:noAutofit/>
          </a:bodyPr>
          <a:lstStyle/>
          <a:p>
            <a:r>
              <a:rPr lang="pl-PL" sz="4400" dirty="0" smtClean="0"/>
              <a:t>Życie rodzinne</a:t>
            </a:r>
            <a:endParaRPr lang="pl-PL" sz="44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4643438" y="273050"/>
            <a:ext cx="4286280" cy="65849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643438" cy="54229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pl-PL" b="1" dirty="0" smtClean="0"/>
              <a:t>Rodzice z Tereską, późniejszą Świętą</a:t>
            </a:r>
            <a:endParaRPr lang="pl-PL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337190" cy="452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201" y="161014"/>
            <a:ext cx="5753597" cy="653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643306" y="4214818"/>
            <a:ext cx="1357322" cy="714380"/>
          </a:xfrm>
        </p:spPr>
        <p:txBody>
          <a:bodyPr>
            <a:normAutofit/>
          </a:bodyPr>
          <a:lstStyle/>
          <a:p>
            <a:r>
              <a:rPr lang="pl-PL" sz="1300" b="1" dirty="0" smtClean="0">
                <a:latin typeface="Arial" pitchFamily="34" charset="0"/>
                <a:cs typeface="Arial" pitchFamily="34" charset="0"/>
              </a:rPr>
              <a:t>                Ludwik i </a:t>
            </a:r>
            <a:r>
              <a:rPr lang="pl-PL" sz="1300" b="1" dirty="0" err="1" smtClean="0">
                <a:latin typeface="Arial" pitchFamily="34" charset="0"/>
                <a:cs typeface="Arial" pitchFamily="34" charset="0"/>
              </a:rPr>
              <a:t>Zelia</a:t>
            </a:r>
            <a:endParaRPr lang="pl-PL" sz="13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2800" b="1" dirty="0" smtClean="0"/>
              <a:t>Dzieci były dla małżonków Martin źródłem wielkiej radości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Maria                                                                       Melania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Paulina                                                                        Jan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Celina                                                                        Ludwik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</a:t>
            </a:r>
            <a:r>
              <a:rPr lang="pl-PL" b="1" dirty="0" smtClean="0"/>
              <a:t>                   </a:t>
            </a:r>
          </a:p>
          <a:p>
            <a:pPr>
              <a:buNone/>
            </a:pPr>
            <a:r>
              <a:rPr lang="pl-PL" b="1" dirty="0" smtClean="0"/>
              <a:t> </a:t>
            </a:r>
            <a:r>
              <a:rPr lang="pl-PL" b="1" dirty="0" smtClean="0"/>
              <a:t>                     Helena        Leonia          Teresa</a:t>
            </a:r>
            <a:endParaRPr lang="pl-PL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0378" y="1643049"/>
            <a:ext cx="6222018" cy="401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864</TotalTime>
  <Words>41</Words>
  <Application>Microsoft Office PowerPoint</Application>
  <PresentationFormat>Pokaz na ekranie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Z miłości do świętości                                        Święci Rodzice –  Zelia i Ludwik Martin                                                                        </vt:lpstr>
      <vt:lpstr>Slajd 2</vt:lpstr>
      <vt:lpstr>Slajd 3</vt:lpstr>
      <vt:lpstr>Slajd 4</vt:lpstr>
      <vt:lpstr>Życie rodzinne</vt:lpstr>
      <vt:lpstr>Rodzice z Tereską, późniejszą Świętą</vt:lpstr>
      <vt:lpstr>                Ludwik i Zelia</vt:lpstr>
      <vt:lpstr>Dzieci były dla małżonków Martin źródłem wielkiej radości 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miłości do świętości</dc:title>
  <dc:creator>Kowalski Ryszard</dc:creator>
  <cp:lastModifiedBy>Kowalski Ryszard</cp:lastModifiedBy>
  <cp:revision>60</cp:revision>
  <dcterms:created xsi:type="dcterms:W3CDTF">2022-01-09T16:33:12Z</dcterms:created>
  <dcterms:modified xsi:type="dcterms:W3CDTF">2022-01-25T16:51:50Z</dcterms:modified>
</cp:coreProperties>
</file>