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76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1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5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82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32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4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0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85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80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95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74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9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8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77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F93122-B8EB-4706-BCE3-8B92CEADBDC2}" type="datetimeFigureOut">
              <a:rPr lang="pl-PL" smtClean="0"/>
              <a:t>2023-07-13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658F-02BA-435F-97AB-E41E978CF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61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0DACA3-7D31-42B7-A2FA-3C1DE007F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120" y="981511"/>
            <a:ext cx="9848676" cy="3795869"/>
          </a:xfrm>
        </p:spPr>
        <p:txBody>
          <a:bodyPr/>
          <a:lstStyle/>
          <a:p>
            <a:pPr algn="ctr"/>
            <a:r>
              <a:rPr lang="pl-PL" dirty="0"/>
              <a:t>Zdjęcia przedstawiające rodzinę </a:t>
            </a:r>
            <a:r>
              <a:rPr lang="pl-PL" dirty="0" err="1"/>
              <a:t>Ulmów</a:t>
            </a: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7C3E3B-9D4D-4536-B6BB-CB00F07F9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17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A41E0-D469-4FBC-AD74-8276D9DF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133936"/>
            <a:ext cx="10335236" cy="1400530"/>
          </a:xfrm>
        </p:spPr>
        <p:txBody>
          <a:bodyPr/>
          <a:lstStyle/>
          <a:p>
            <a:pPr algn="ctr"/>
            <a:r>
              <a:rPr lang="pl-PL" i="1" dirty="0"/>
              <a:t>Zdjęcie ślubne </a:t>
            </a:r>
            <a:r>
              <a:rPr lang="pl-PL" i="1" dirty="0" err="1"/>
              <a:t>Ulmów</a:t>
            </a:r>
            <a:r>
              <a:rPr lang="pl-PL" i="1" dirty="0"/>
              <a:t> </a:t>
            </a:r>
            <a:br>
              <a:rPr lang="pl-PL" i="1" dirty="0"/>
            </a:br>
            <a:r>
              <a:rPr lang="pl-PL" i="1" dirty="0"/>
              <a:t> fot. Muzeum Polaków Ratujących Żydów</a:t>
            </a:r>
            <a:endParaRPr lang="pl-PL" dirty="0"/>
          </a:p>
        </p:txBody>
      </p:sp>
      <p:pic>
        <p:nvPicPr>
          <p:cNvPr id="1026" name="Picture 2" descr="https://historia.org.pl/wp-content/uploads/2021/03/1.-ZdjA%C2%99cie-A%C2%9Blubne-UlmA%C2%B3w.-Zbiory-cyfrowe-MPRA-393x600.jpg">
            <a:extLst>
              <a:ext uri="{FF2B5EF4-FFF2-40B4-BE49-F238E27FC236}">
                <a16:creationId xmlns:a16="http://schemas.microsoft.com/office/drawing/2014/main" id="{A86BBC4E-5E3C-43B9-839B-38B7E168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00" y="2164360"/>
            <a:ext cx="3074334" cy="46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9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610DE-F70F-46C2-B977-52BF83A6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117159"/>
            <a:ext cx="9404723" cy="1400530"/>
          </a:xfrm>
        </p:spPr>
        <p:txBody>
          <a:bodyPr/>
          <a:lstStyle/>
          <a:p>
            <a:pPr algn="ctr"/>
            <a:r>
              <a:rPr lang="pl-PL" i="1" dirty="0"/>
              <a:t>Rodzina </a:t>
            </a:r>
            <a:r>
              <a:rPr lang="pl-PL" i="1" dirty="0" err="1"/>
              <a:t>Ulmów</a:t>
            </a:r>
            <a:br>
              <a:rPr lang="pl-PL" i="1" dirty="0"/>
            </a:br>
            <a:r>
              <a:rPr lang="pl-PL" i="1" dirty="0"/>
              <a:t> fot. Muzeum Polaków Ratujących Żydów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DB79FE4-C773-4419-A01F-A7EB1F86E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022" y="2120651"/>
            <a:ext cx="7273920" cy="47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D6906-B660-421A-BB8C-0C2C43F0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i="1" dirty="0"/>
              <a:t>Józef Ulm w towarzystwie współpracowników ze spółdzielni mleczarskiej fot. Muzeum Polaków Ratujących Żydów</a:t>
            </a:r>
            <a:endParaRPr lang="pl-PL" sz="2800" dirty="0"/>
          </a:p>
        </p:txBody>
      </p:sp>
      <p:pic>
        <p:nvPicPr>
          <p:cNvPr id="2050" name="Picture 2" descr="https://historia.org.pl/wp-content/uploads/2021/03/3.-JA%C2%B3zef-Ulma-w-twoarzystwie-wspA%C2%B3A%C2%82pracownikA%C2%B3w-spA%C2%B3ldzielni-mleczarskiej.-Zbiory-cyfrowe-MPRA-500x330.jpg">
            <a:extLst>
              <a:ext uri="{FF2B5EF4-FFF2-40B4-BE49-F238E27FC236}">
                <a16:creationId xmlns:a16="http://schemas.microsoft.com/office/drawing/2014/main" id="{7458950C-B5DC-42A2-879A-FC31F31D8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30" y="1891175"/>
            <a:ext cx="7525493" cy="49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7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1184C-D58F-43AA-874E-3F429129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68828"/>
            <a:ext cx="9404723" cy="1400530"/>
          </a:xfrm>
        </p:spPr>
        <p:txBody>
          <a:bodyPr/>
          <a:lstStyle/>
          <a:p>
            <a:pPr algn="ctr"/>
            <a:r>
              <a:rPr lang="pl-PL" i="1" dirty="0"/>
              <a:t>Dzieci </a:t>
            </a:r>
            <a:r>
              <a:rPr lang="pl-PL" i="1" dirty="0" err="1"/>
              <a:t>Ulmów</a:t>
            </a:r>
            <a:br>
              <a:rPr lang="pl-PL" i="1" dirty="0"/>
            </a:br>
            <a:r>
              <a:rPr lang="pl-PL" i="1" dirty="0"/>
              <a:t> fot. Muzeum Polaków Ratujących Żydów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8EA6F6E-975E-4FA9-9780-DFB90F1D3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183" y="2370261"/>
            <a:ext cx="6132921" cy="44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0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07CC41-7CE4-490E-8093-5E3922F1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2993"/>
            <a:ext cx="9404723" cy="1400530"/>
          </a:xfrm>
        </p:spPr>
        <p:txBody>
          <a:bodyPr/>
          <a:lstStyle/>
          <a:p>
            <a:pPr algn="ctr"/>
            <a:r>
              <a:rPr lang="pl-PL" i="1" dirty="0"/>
              <a:t>Dom </a:t>
            </a:r>
            <a:r>
              <a:rPr lang="pl-PL" i="1" dirty="0" err="1"/>
              <a:t>Ulmów</a:t>
            </a:r>
            <a:br>
              <a:rPr lang="pl-PL" i="1" dirty="0"/>
            </a:br>
            <a:r>
              <a:rPr lang="pl-PL" i="1" dirty="0"/>
              <a:t> fot. Muzeum Polaków Ratujących Żydów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7774122-4707-4D1E-9463-4C501765C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972" y="2239626"/>
            <a:ext cx="6560190" cy="46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3856F-7FE4-49E2-8484-B2B3B8AF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/>
              <a:t>fot. Muzeum Polaków Ratujących Żydów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C2E622A-108C-4647-A99C-C8E78255B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832" y="2011195"/>
            <a:ext cx="6769280" cy="48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9C03D-49B2-46B8-ABBE-13055D63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i="1" dirty="0"/>
              <a:t>Muzeum Polaków Ratujących Żydów (z zewnątrz) fot. Muzeum Polaków Ratujących Żydów</a:t>
            </a:r>
            <a:endParaRPr lang="pl-PL" sz="3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FBB5F4E-D9ED-4D80-8674-F69311BC5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789" y="2048114"/>
            <a:ext cx="7089265" cy="47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0FFD3-309B-49C3-B088-ADC0547B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2" y="184271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/>
              <a:t>Muzeum Polaków Ratujących Żydów (w </a:t>
            </a:r>
            <a:r>
              <a:rPr lang="pl-PL" i="1"/>
              <a:t>wewnątrz) </a:t>
            </a:r>
            <a:r>
              <a:rPr lang="pl-PL" i="1" dirty="0"/>
              <a:t>fot. Muzeum Polaków Ratujących Żydów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3D4929D-6A8B-4363-8937-D704B8CBD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902" y="2119720"/>
            <a:ext cx="6980208" cy="46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61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</vt:lpstr>
      <vt:lpstr>Zdjęcia przedstawiające rodzinę Ulmów </vt:lpstr>
      <vt:lpstr>Zdjęcie ślubne Ulmów   fot. Muzeum Polaków Ratujących Żydów</vt:lpstr>
      <vt:lpstr>Rodzina Ulmów  fot. Muzeum Polaków Ratujących Żydów</vt:lpstr>
      <vt:lpstr>Józef Ulm w towarzystwie współpracowników ze spółdzielni mleczarskiej fot. Muzeum Polaków Ratujących Żydów</vt:lpstr>
      <vt:lpstr>Dzieci Ulmów  fot. Muzeum Polaków Ratujących Żydów</vt:lpstr>
      <vt:lpstr>Dom Ulmów  fot. Muzeum Polaków Ratujących Żydów</vt:lpstr>
      <vt:lpstr>fot. Muzeum Polaków Ratujących Żydów</vt:lpstr>
      <vt:lpstr>Muzeum Polaków Ratujących Żydów (z zewnątrz) fot. Muzeum Polaków Ratujących Żydów</vt:lpstr>
      <vt:lpstr>Muzeum Polaków Ratujących Żydów (w wewnątrz) fot. Muzeum Polaków Ratujących Żydów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Zdjęcia przedstawiające rodzinę Ulmów </dc:title>
  <dc:creator>User</dc:creator>
  <cp:lastModifiedBy>User</cp:lastModifiedBy>
  <cp:revision>3</cp:revision>
  <dcterms:created xsi:type="dcterms:W3CDTF">2023-07-13T09:40:46Z</dcterms:created>
  <dcterms:modified xsi:type="dcterms:W3CDTF">2023-07-13T09:48:28Z</dcterms:modified>
</cp:coreProperties>
</file>