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89" r:id="rId2"/>
    <p:sldId id="256" r:id="rId3"/>
    <p:sldId id="259" r:id="rId4"/>
    <p:sldId id="291" r:id="rId5"/>
    <p:sldId id="264" r:id="rId6"/>
    <p:sldId id="260" r:id="rId7"/>
    <p:sldId id="269" r:id="rId8"/>
    <p:sldId id="270" r:id="rId9"/>
    <p:sldId id="293" r:id="rId10"/>
    <p:sldId id="272" r:id="rId11"/>
    <p:sldId id="292" r:id="rId12"/>
    <p:sldId id="267" r:id="rId13"/>
    <p:sldId id="273" r:id="rId14"/>
    <p:sldId id="294" r:id="rId15"/>
    <p:sldId id="274" r:id="rId16"/>
    <p:sldId id="295" r:id="rId17"/>
    <p:sldId id="285" r:id="rId18"/>
    <p:sldId id="296" r:id="rId19"/>
    <p:sldId id="297" r:id="rId20"/>
    <p:sldId id="298" r:id="rId2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84527" autoAdjust="0"/>
  </p:normalViewPr>
  <p:slideViewPr>
    <p:cSldViewPr snapToGrid="0">
      <p:cViewPr varScale="1">
        <p:scale>
          <a:sx n="97" d="100"/>
          <a:sy n="97" d="100"/>
        </p:scale>
        <p:origin x="111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pl-PL"/>
              <a:t>Kliknij, aby edytować styl</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D0F34896-E195-4A2F-9A85-69EE48B144E4}" type="datetimeFigureOut">
              <a:rPr lang="pl-PL" smtClean="0"/>
              <a:t>2023-01-24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FBEAAAA-06B6-4A6C-939B-CAFD07EC7D40}" type="slidenum">
              <a:rPr lang="pl-PL" smtClean="0"/>
              <a:t>‹#›</a:t>
            </a:fld>
            <a:endParaRPr lang="pl-PL"/>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5314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Date Placeholder 2"/>
          <p:cNvSpPr>
            <a:spLocks noGrp="1"/>
          </p:cNvSpPr>
          <p:nvPr>
            <p:ph type="dt" sz="half" idx="10"/>
          </p:nvPr>
        </p:nvSpPr>
        <p:spPr/>
        <p:txBody>
          <a:bodyPr/>
          <a:lstStyle/>
          <a:p>
            <a:fld id="{D0F34896-E195-4A2F-9A85-69EE48B144E4}" type="datetimeFigureOut">
              <a:rPr lang="pl-PL" smtClean="0"/>
              <a:t>2023-01-24</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8FBEAAAA-06B6-4A6C-939B-CAFD07EC7D40}" type="slidenum">
              <a:rPr lang="pl-PL" smtClean="0"/>
              <a:t>‹#›</a:t>
            </a:fld>
            <a:endParaRPr lang="pl-PL"/>
          </a:p>
        </p:txBody>
      </p:sp>
    </p:spTree>
    <p:extLst>
      <p:ext uri="{BB962C8B-B14F-4D97-AF65-F5344CB8AC3E}">
        <p14:creationId xmlns:p14="http://schemas.microsoft.com/office/powerpoint/2010/main" val="297353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pl-PL"/>
              <a:t>Kliknij, aby edytować styl</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D0F34896-E195-4A2F-9A85-69EE48B144E4}" type="datetimeFigureOut">
              <a:rPr lang="pl-PL" smtClean="0"/>
              <a:t>2023-01-24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FBEAAAA-06B6-4A6C-939B-CAFD07EC7D40}" type="slidenum">
              <a:rPr lang="pl-PL" smtClean="0"/>
              <a:t>‹#›</a:t>
            </a:fld>
            <a:endParaRPr lang="pl-PL"/>
          </a:p>
        </p:txBody>
      </p:sp>
    </p:spTree>
    <p:extLst>
      <p:ext uri="{BB962C8B-B14F-4D97-AF65-F5344CB8AC3E}">
        <p14:creationId xmlns:p14="http://schemas.microsoft.com/office/powerpoint/2010/main" val="4270578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D0F34896-E195-4A2F-9A85-69EE48B144E4}" type="datetimeFigureOut">
              <a:rPr lang="pl-PL" smtClean="0"/>
              <a:t>2023-01-24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FBEAAAA-06B6-4A6C-939B-CAFD07EC7D40}" type="slidenum">
              <a:rPr lang="pl-PL" smtClean="0"/>
              <a:t>‹#›</a:t>
            </a:fld>
            <a:endParaRPr lang="pl-PL"/>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438425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pl-PL"/>
              <a:t>Kliknij, aby edytować styl</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D0F34896-E195-4A2F-9A85-69EE48B144E4}" type="datetimeFigureOut">
              <a:rPr lang="pl-PL" smtClean="0"/>
              <a:t>2023-01-24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FBEAAAA-06B6-4A6C-939B-CAFD07EC7D40}" type="slidenum">
              <a:rPr lang="pl-PL" smtClean="0"/>
              <a:t>‹#›</a:t>
            </a:fld>
            <a:endParaRPr lang="pl-PL"/>
          </a:p>
        </p:txBody>
      </p:sp>
    </p:spTree>
    <p:extLst>
      <p:ext uri="{BB962C8B-B14F-4D97-AF65-F5344CB8AC3E}">
        <p14:creationId xmlns:p14="http://schemas.microsoft.com/office/powerpoint/2010/main" val="3940942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pl-PL"/>
              <a:t>Kliknij, aby edytować style wzorca tekstu</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D0F34896-E195-4A2F-9A85-69EE48B144E4}" type="datetimeFigureOut">
              <a:rPr lang="pl-PL" smtClean="0"/>
              <a:t>2023-01-24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FBEAAAA-06B6-4A6C-939B-CAFD07EC7D40}" type="slidenum">
              <a:rPr lang="pl-PL" smtClean="0"/>
              <a:t>‹#›</a:t>
            </a:fld>
            <a:endParaRPr lang="pl-PL"/>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47169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pl-PL"/>
              <a:t>Kliknij, aby edytować styl</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pl-PL"/>
              <a:t>Kliknij, aby edytować style wzorca tekstu</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D0F34896-E195-4A2F-9A85-69EE48B144E4}" type="datetimeFigureOut">
              <a:rPr lang="pl-PL" smtClean="0"/>
              <a:t>2023-01-24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FBEAAAA-06B6-4A6C-939B-CAFD07EC7D40}" type="slidenum">
              <a:rPr lang="pl-PL" smtClean="0"/>
              <a:t>‹#›</a:t>
            </a:fld>
            <a:endParaRPr lang="pl-PL"/>
          </a:p>
        </p:txBody>
      </p:sp>
    </p:spTree>
    <p:extLst>
      <p:ext uri="{BB962C8B-B14F-4D97-AF65-F5344CB8AC3E}">
        <p14:creationId xmlns:p14="http://schemas.microsoft.com/office/powerpoint/2010/main" val="2158712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D0F34896-E195-4A2F-9A85-69EE48B144E4}" type="datetimeFigureOut">
              <a:rPr lang="pl-PL" smtClean="0"/>
              <a:t>2023-01-24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FBEAAAA-06B6-4A6C-939B-CAFD07EC7D40}" type="slidenum">
              <a:rPr lang="pl-PL" smtClean="0"/>
              <a:t>‹#›</a:t>
            </a:fld>
            <a:endParaRPr lang="pl-PL"/>
          </a:p>
        </p:txBody>
      </p:sp>
    </p:spTree>
    <p:extLst>
      <p:ext uri="{BB962C8B-B14F-4D97-AF65-F5344CB8AC3E}">
        <p14:creationId xmlns:p14="http://schemas.microsoft.com/office/powerpoint/2010/main" val="3789939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D0F34896-E195-4A2F-9A85-69EE48B144E4}" type="datetimeFigureOut">
              <a:rPr lang="pl-PL" smtClean="0"/>
              <a:t>2023-01-24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FBEAAAA-06B6-4A6C-939B-CAFD07EC7D40}" type="slidenum">
              <a:rPr lang="pl-PL" smtClean="0"/>
              <a:t>‹#›</a:t>
            </a:fld>
            <a:endParaRPr lang="pl-PL"/>
          </a:p>
        </p:txBody>
      </p:sp>
    </p:spTree>
    <p:extLst>
      <p:ext uri="{BB962C8B-B14F-4D97-AF65-F5344CB8AC3E}">
        <p14:creationId xmlns:p14="http://schemas.microsoft.com/office/powerpoint/2010/main" val="1764449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D0F34896-E195-4A2F-9A85-69EE48B144E4}" type="datetimeFigureOut">
              <a:rPr lang="pl-PL" smtClean="0"/>
              <a:t>2023-01-24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FBEAAAA-06B6-4A6C-939B-CAFD07EC7D40}" type="slidenum">
              <a:rPr lang="pl-PL" smtClean="0"/>
              <a:t>‹#›</a:t>
            </a:fld>
            <a:endParaRPr lang="pl-PL"/>
          </a:p>
        </p:txBody>
      </p:sp>
    </p:spTree>
    <p:extLst>
      <p:ext uri="{BB962C8B-B14F-4D97-AF65-F5344CB8AC3E}">
        <p14:creationId xmlns:p14="http://schemas.microsoft.com/office/powerpoint/2010/main" val="1048470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pl-PL"/>
              <a:t>Kliknij, aby edytować styl</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D0F34896-E195-4A2F-9A85-69EE48B144E4}" type="datetimeFigureOut">
              <a:rPr lang="pl-PL" smtClean="0"/>
              <a:t>2023-01-24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FBEAAAA-06B6-4A6C-939B-CAFD07EC7D40}" type="slidenum">
              <a:rPr lang="pl-PL" smtClean="0"/>
              <a:t>‹#›</a:t>
            </a:fld>
            <a:endParaRPr lang="pl-PL"/>
          </a:p>
        </p:txBody>
      </p:sp>
    </p:spTree>
    <p:extLst>
      <p:ext uri="{BB962C8B-B14F-4D97-AF65-F5344CB8AC3E}">
        <p14:creationId xmlns:p14="http://schemas.microsoft.com/office/powerpoint/2010/main" val="1803783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D0F34896-E195-4A2F-9A85-69EE48B144E4}" type="datetimeFigureOut">
              <a:rPr lang="pl-PL" smtClean="0"/>
              <a:t>2023-01-24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8FBEAAAA-06B6-4A6C-939B-CAFD07EC7D40}" type="slidenum">
              <a:rPr lang="pl-PL" smtClean="0"/>
              <a:t>‹#›</a:t>
            </a:fld>
            <a:endParaRPr lang="pl-PL"/>
          </a:p>
        </p:txBody>
      </p:sp>
    </p:spTree>
    <p:extLst>
      <p:ext uri="{BB962C8B-B14F-4D97-AF65-F5344CB8AC3E}">
        <p14:creationId xmlns:p14="http://schemas.microsoft.com/office/powerpoint/2010/main" val="2361928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D0F34896-E195-4A2F-9A85-69EE48B144E4}" type="datetimeFigureOut">
              <a:rPr lang="pl-PL" smtClean="0"/>
              <a:t>2023-01-24</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8FBEAAAA-06B6-4A6C-939B-CAFD07EC7D40}" type="slidenum">
              <a:rPr lang="pl-PL" smtClean="0"/>
              <a:t>‹#›</a:t>
            </a:fld>
            <a:endParaRPr lang="pl-PL"/>
          </a:p>
        </p:txBody>
      </p:sp>
    </p:spTree>
    <p:extLst>
      <p:ext uri="{BB962C8B-B14F-4D97-AF65-F5344CB8AC3E}">
        <p14:creationId xmlns:p14="http://schemas.microsoft.com/office/powerpoint/2010/main" val="3851371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D0F34896-E195-4A2F-9A85-69EE48B144E4}" type="datetimeFigureOut">
              <a:rPr lang="pl-PL" smtClean="0"/>
              <a:t>2023-01-24</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8FBEAAAA-06B6-4A6C-939B-CAFD07EC7D40}" type="slidenum">
              <a:rPr lang="pl-PL" smtClean="0"/>
              <a:t>‹#›</a:t>
            </a:fld>
            <a:endParaRPr lang="pl-PL"/>
          </a:p>
        </p:txBody>
      </p:sp>
    </p:spTree>
    <p:extLst>
      <p:ext uri="{BB962C8B-B14F-4D97-AF65-F5344CB8AC3E}">
        <p14:creationId xmlns:p14="http://schemas.microsoft.com/office/powerpoint/2010/main" val="4041159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F34896-E195-4A2F-9A85-69EE48B144E4}" type="datetimeFigureOut">
              <a:rPr lang="pl-PL" smtClean="0"/>
              <a:t>2023-01-24</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8FBEAAAA-06B6-4A6C-939B-CAFD07EC7D40}" type="slidenum">
              <a:rPr lang="pl-PL" smtClean="0"/>
              <a:t>‹#›</a:t>
            </a:fld>
            <a:endParaRPr lang="pl-PL"/>
          </a:p>
        </p:txBody>
      </p:sp>
    </p:spTree>
    <p:extLst>
      <p:ext uri="{BB962C8B-B14F-4D97-AF65-F5344CB8AC3E}">
        <p14:creationId xmlns:p14="http://schemas.microsoft.com/office/powerpoint/2010/main" val="346952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pl-PL"/>
              <a:t>Kliknij, aby edytować styl</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D0F34896-E195-4A2F-9A85-69EE48B144E4}" type="datetimeFigureOut">
              <a:rPr lang="pl-PL" smtClean="0"/>
              <a:t>2023-01-24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8FBEAAAA-06B6-4A6C-939B-CAFD07EC7D40}" type="slidenum">
              <a:rPr lang="pl-PL" smtClean="0"/>
              <a:t>‹#›</a:t>
            </a:fld>
            <a:endParaRPr lang="pl-PL"/>
          </a:p>
        </p:txBody>
      </p:sp>
    </p:spTree>
    <p:extLst>
      <p:ext uri="{BB962C8B-B14F-4D97-AF65-F5344CB8AC3E}">
        <p14:creationId xmlns:p14="http://schemas.microsoft.com/office/powerpoint/2010/main" val="1550871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pl-PL"/>
              <a:t>Kliknij, aby edytować styl</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D0F34896-E195-4A2F-9A85-69EE48B144E4}" type="datetimeFigureOut">
              <a:rPr lang="pl-PL" smtClean="0"/>
              <a:t>2023-01-24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8FBEAAAA-06B6-4A6C-939B-CAFD07EC7D40}" type="slidenum">
              <a:rPr lang="pl-PL" smtClean="0"/>
              <a:t>‹#›</a:t>
            </a:fld>
            <a:endParaRPr lang="pl-PL"/>
          </a:p>
        </p:txBody>
      </p:sp>
    </p:spTree>
    <p:extLst>
      <p:ext uri="{BB962C8B-B14F-4D97-AF65-F5344CB8AC3E}">
        <p14:creationId xmlns:p14="http://schemas.microsoft.com/office/powerpoint/2010/main" val="4033443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0F34896-E195-4A2F-9A85-69EE48B144E4}" type="datetimeFigureOut">
              <a:rPr lang="pl-PL" smtClean="0"/>
              <a:t>2023-01-24</a:t>
            </a:fld>
            <a:endParaRPr lang="pl-PL"/>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pl-PL"/>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8FBEAAAA-06B6-4A6C-939B-CAFD07EC7D40}" type="slidenum">
              <a:rPr lang="pl-PL" smtClean="0"/>
              <a:t>‹#›</a:t>
            </a:fld>
            <a:endParaRPr lang="pl-PL"/>
          </a:p>
        </p:txBody>
      </p:sp>
    </p:spTree>
    <p:extLst>
      <p:ext uri="{BB962C8B-B14F-4D97-AF65-F5344CB8AC3E}">
        <p14:creationId xmlns:p14="http://schemas.microsoft.com/office/powerpoint/2010/main" val="2994182219"/>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f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0984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337983" y="167148"/>
            <a:ext cx="6936441" cy="5443312"/>
          </a:xfrm>
        </p:spPr>
        <p:txBody>
          <a:bodyPr>
            <a:normAutofit/>
          </a:bodyPr>
          <a:lstStyle/>
          <a:p>
            <a:pPr algn="ctr"/>
            <a:r>
              <a:rPr lang="pl-PL" sz="3200" cap="none" dirty="0">
                <a:solidFill>
                  <a:schemeClr val="bg1"/>
                </a:solidFill>
                <a:latin typeface="Tahoma" panose="020B0604030504040204" pitchFamily="34" charset="0"/>
                <a:ea typeface="Tahoma" panose="020B0604030504040204" pitchFamily="34" charset="0"/>
                <a:cs typeface="Tahoma" panose="020B0604030504040204" pitchFamily="34" charset="0"/>
              </a:rPr>
              <a:t>Gemma chętnie też pomagała biednym: </a:t>
            </a:r>
            <a:br>
              <a:rPr lang="pl-PL" sz="3200" cap="none" dirty="0">
                <a:solidFill>
                  <a:schemeClr val="bg1"/>
                </a:solidFill>
                <a:latin typeface="Tahoma" panose="020B0604030504040204" pitchFamily="34" charset="0"/>
                <a:ea typeface="Tahoma" panose="020B0604030504040204" pitchFamily="34" charset="0"/>
                <a:cs typeface="Tahoma" panose="020B0604030504040204" pitchFamily="34" charset="0"/>
              </a:rPr>
            </a:br>
            <a:r>
              <a:rPr lang="pl-PL" sz="3200" cap="none" dirty="0">
                <a:solidFill>
                  <a:schemeClr val="bg1"/>
                </a:solidFill>
                <a:latin typeface="Tahoma" panose="020B0604030504040204" pitchFamily="34" charset="0"/>
                <a:ea typeface="Tahoma" panose="020B0604030504040204" pitchFamily="34" charset="0"/>
                <a:cs typeface="Tahoma" panose="020B0604030504040204" pitchFamily="34" charset="0"/>
              </a:rPr>
              <a:t> „To, co mi pozostało, to miłosierdzie dla biednych.</a:t>
            </a:r>
            <a:br>
              <a:rPr lang="pl-PL" sz="3200" cap="none" dirty="0">
                <a:solidFill>
                  <a:schemeClr val="bg1"/>
                </a:solidFill>
                <a:latin typeface="Tahoma" panose="020B0604030504040204" pitchFamily="34" charset="0"/>
                <a:ea typeface="Tahoma" panose="020B0604030504040204" pitchFamily="34" charset="0"/>
                <a:cs typeface="Tahoma" panose="020B0604030504040204" pitchFamily="34" charset="0"/>
              </a:rPr>
            </a:br>
            <a:r>
              <a:rPr lang="pl-PL" sz="3200" cap="none" dirty="0">
                <a:solidFill>
                  <a:schemeClr val="bg1"/>
                </a:solidFill>
                <a:latin typeface="Tahoma" panose="020B0604030504040204" pitchFamily="34" charset="0"/>
                <a:ea typeface="Tahoma" panose="020B0604030504040204" pitchFamily="34" charset="0"/>
                <a:cs typeface="Tahoma" panose="020B0604030504040204" pitchFamily="34" charset="0"/>
              </a:rPr>
              <a:t> Za każdym razem, gdy wychodziłam z domu, prosiłam tatę o pieniądze…, a Bóg chciał, że jak tylko wychodziłam, </a:t>
            </a:r>
            <a:br>
              <a:rPr lang="pl-PL" sz="3200" cap="none" dirty="0">
                <a:solidFill>
                  <a:schemeClr val="bg1"/>
                </a:solidFill>
                <a:latin typeface="Tahoma" panose="020B0604030504040204" pitchFamily="34" charset="0"/>
                <a:ea typeface="Tahoma" panose="020B0604030504040204" pitchFamily="34" charset="0"/>
                <a:cs typeface="Tahoma" panose="020B0604030504040204" pitchFamily="34" charset="0"/>
              </a:rPr>
            </a:br>
            <a:r>
              <a:rPr lang="pl-PL" sz="3200" cap="none" dirty="0">
                <a:solidFill>
                  <a:schemeClr val="bg1"/>
                </a:solidFill>
                <a:latin typeface="Tahoma" panose="020B0604030504040204" pitchFamily="34" charset="0"/>
                <a:ea typeface="Tahoma" panose="020B0604030504040204" pitchFamily="34" charset="0"/>
                <a:cs typeface="Tahoma" panose="020B0604030504040204" pitchFamily="34" charset="0"/>
              </a:rPr>
              <a:t>spotykałam biednego. Jemu oddawałam pieniądze.”</a:t>
            </a:r>
            <a:endParaRPr lang="pl-PL" sz="3200" dirty="0">
              <a:latin typeface="Tahoma" panose="020B0604030504040204" pitchFamily="34" charset="0"/>
              <a:ea typeface="Tahoma" panose="020B0604030504040204" pitchFamily="34" charset="0"/>
              <a:cs typeface="Tahoma" panose="020B0604030504040204" pitchFamily="34" charset="0"/>
            </a:endParaRPr>
          </a:p>
        </p:txBody>
      </p:sp>
      <p:pic>
        <p:nvPicPr>
          <p:cNvPr id="3078" name="Picture 6" descr="Zamiast sobie  oddam  tobie">
            <a:extLst>
              <a:ext uri="{FF2B5EF4-FFF2-40B4-BE49-F238E27FC236}">
                <a16:creationId xmlns:a16="http://schemas.microsoft.com/office/drawing/2014/main" id="{F9D64D68-9928-40AB-803B-0322D6B47D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6119" y="1480325"/>
            <a:ext cx="2505075" cy="4953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4" name="Picture 2" descr="Tydzień dobrych uczynków - Szkoła Podstawowa nr 16 w Żorach">
            <a:extLst>
              <a:ext uri="{FF2B5EF4-FFF2-40B4-BE49-F238E27FC236}">
                <a16:creationId xmlns:a16="http://schemas.microsoft.com/office/drawing/2014/main" id="{6C7E7198-E524-40C5-A447-16A49E8815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873" y="4238843"/>
            <a:ext cx="2657044" cy="219448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Picture 4" descr="pomagamy innym">
            <a:extLst>
              <a:ext uri="{FF2B5EF4-FFF2-40B4-BE49-F238E27FC236}">
                <a16:creationId xmlns:a16="http://schemas.microsoft.com/office/drawing/2014/main" id="{E3698C15-5F1C-4DFE-88AC-CB580A656B4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600" t="31611" r="53988" b="17753"/>
          <a:stretch/>
        </p:blipFill>
        <p:spPr bwMode="auto">
          <a:xfrm>
            <a:off x="9000891" y="394804"/>
            <a:ext cx="2812027" cy="19369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553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ominowina.pl/sites/default/files/styles/large/public/zdjecia/aniol_stroz_idzie_do_szkoly.jpg?itok=I8C-kXd_&amp;c=5d30eeadde4a98fa41bea002deba77de">
            <a:extLst>
              <a:ext uri="{FF2B5EF4-FFF2-40B4-BE49-F238E27FC236}">
                <a16:creationId xmlns:a16="http://schemas.microsoft.com/office/drawing/2014/main" id="{1C5A2434-723B-4503-8D28-8410BBAD46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1659" y="3480373"/>
            <a:ext cx="4654204" cy="2595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Prostokąt 5">
            <a:extLst>
              <a:ext uri="{FF2B5EF4-FFF2-40B4-BE49-F238E27FC236}">
                <a16:creationId xmlns:a16="http://schemas.microsoft.com/office/drawing/2014/main" id="{76E92EE5-BFC0-44FB-9475-C4D711C6C384}"/>
              </a:ext>
            </a:extLst>
          </p:cNvPr>
          <p:cNvSpPr/>
          <p:nvPr/>
        </p:nvSpPr>
        <p:spPr>
          <a:xfrm>
            <a:off x="353447" y="341052"/>
            <a:ext cx="11130629" cy="3139321"/>
          </a:xfrm>
          <a:prstGeom prst="rect">
            <a:avLst/>
          </a:prstGeom>
        </p:spPr>
        <p:txBody>
          <a:bodyPr wrap="square">
            <a:spAutoFit/>
          </a:bodyPr>
          <a:lstStyle/>
          <a:p>
            <a:pPr algn="ctr"/>
            <a:r>
              <a:rPr lang="pl-PL" sz="3600" dirty="0">
                <a:solidFill>
                  <a:schemeClr val="bg1"/>
                </a:solidFill>
                <a:latin typeface="Tahoma" panose="020B0604030504040204" pitchFamily="34" charset="0"/>
                <a:ea typeface="Tahoma" panose="020B0604030504040204" pitchFamily="34" charset="0"/>
                <a:cs typeface="Tahoma" panose="020B0604030504040204" pitchFamily="34" charset="0"/>
              </a:rPr>
              <a:t>Gemma miała dar widzenia swojego Anioła Stróża i rozmawiała z nim tak, </a:t>
            </a:r>
          </a:p>
          <a:p>
            <a:pPr algn="ctr"/>
            <a:r>
              <a:rPr lang="pl-PL" sz="3600" dirty="0">
                <a:solidFill>
                  <a:schemeClr val="bg1"/>
                </a:solidFill>
                <a:latin typeface="Tahoma" panose="020B0604030504040204" pitchFamily="34" charset="0"/>
                <a:ea typeface="Tahoma" panose="020B0604030504040204" pitchFamily="34" charset="0"/>
                <a:cs typeface="Tahoma" panose="020B0604030504040204" pitchFamily="34" charset="0"/>
              </a:rPr>
              <a:t>jak rozmawia się z najbliższymi przyjaciółmi. Mówiła:</a:t>
            </a:r>
          </a:p>
          <a:p>
            <a:pPr algn="ctr"/>
            <a:r>
              <a:rPr lang="pl-PL" sz="3600" dirty="0">
                <a:solidFill>
                  <a:schemeClr val="bg1"/>
                </a:solidFill>
                <a:latin typeface="Tahoma" panose="020B0604030504040204" pitchFamily="34" charset="0"/>
                <a:ea typeface="Tahoma" panose="020B0604030504040204" pitchFamily="34" charset="0"/>
                <a:cs typeface="Tahoma" panose="020B0604030504040204" pitchFamily="34" charset="0"/>
              </a:rPr>
              <a:t>„Do zobaczenia, drogi Aniele. Przekaż Jezusowi moje pozdrowienie”. </a:t>
            </a:r>
            <a:br>
              <a:rPr lang="pl-PL" i="1" dirty="0"/>
            </a:br>
            <a:endParaRPr lang="pl-PL" dirty="0"/>
          </a:p>
        </p:txBody>
      </p:sp>
    </p:spTree>
    <p:extLst>
      <p:ext uri="{BB962C8B-B14F-4D97-AF65-F5344CB8AC3E}">
        <p14:creationId xmlns:p14="http://schemas.microsoft.com/office/powerpoint/2010/main" val="4031624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8258" y="599768"/>
            <a:ext cx="6184490" cy="6021198"/>
          </a:xfrm>
        </p:spPr>
        <p:txBody>
          <a:bodyPr>
            <a:normAutofit/>
          </a:bodyPr>
          <a:lstStyle/>
          <a:p>
            <a:pPr algn="ctr"/>
            <a:r>
              <a:rPr lang="pl-PL" cap="none" dirty="0">
                <a:solidFill>
                  <a:schemeClr val="bg1"/>
                </a:solidFill>
                <a:latin typeface="Tahoma" panose="020B0604030504040204" pitchFamily="34" charset="0"/>
                <a:ea typeface="Tahoma" panose="020B0604030504040204" pitchFamily="34" charset="0"/>
                <a:cs typeface="Tahoma" panose="020B0604030504040204" pitchFamily="34" charset="0"/>
              </a:rPr>
              <a:t>To on pouczał ją, jak ma postępować. </a:t>
            </a:r>
            <a:br>
              <a:rPr lang="pl-PL" cap="none" dirty="0">
                <a:solidFill>
                  <a:schemeClr val="bg1"/>
                </a:solidFill>
                <a:latin typeface="Tahoma" panose="020B0604030504040204" pitchFamily="34" charset="0"/>
                <a:ea typeface="Tahoma" panose="020B0604030504040204" pitchFamily="34" charset="0"/>
                <a:cs typeface="Tahoma" panose="020B0604030504040204" pitchFamily="34" charset="0"/>
              </a:rPr>
            </a:br>
            <a:r>
              <a:rPr lang="pl-PL" cap="none" dirty="0">
                <a:solidFill>
                  <a:schemeClr val="bg1"/>
                </a:solidFill>
                <a:latin typeface="Tahoma" panose="020B0604030504040204" pitchFamily="34" charset="0"/>
                <a:ea typeface="Tahoma" panose="020B0604030504040204" pitchFamily="34" charset="0"/>
                <a:cs typeface="Tahoma" panose="020B0604030504040204" pitchFamily="34" charset="0"/>
              </a:rPr>
              <a:t>Kiedyś, gdy dostała złoty zegarek i nie mogła się doczekać, kiedy go założy, zobaczyła swojego Anioła Stróża, który powiedział jej, że to jest złe zachowanie. </a:t>
            </a:r>
            <a:br>
              <a:rPr lang="pl-PL" cap="none" dirty="0">
                <a:solidFill>
                  <a:schemeClr val="bg1"/>
                </a:solidFill>
                <a:latin typeface="Tahoma" panose="020B0604030504040204" pitchFamily="34" charset="0"/>
                <a:ea typeface="Tahoma" panose="020B0604030504040204" pitchFamily="34" charset="0"/>
                <a:cs typeface="Tahoma" panose="020B0604030504040204" pitchFamily="34" charset="0"/>
              </a:rPr>
            </a:br>
            <a:endParaRPr lang="pl-PL" cap="none"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028" name="Picture 4" descr="Anioł Stróż">
            <a:extLst>
              <a:ext uri="{FF2B5EF4-FFF2-40B4-BE49-F238E27FC236}">
                <a16:creationId xmlns:a16="http://schemas.microsoft.com/office/drawing/2014/main" id="{1DF1F234-23A2-4A7D-AA21-45B08C566E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3858" y="831440"/>
            <a:ext cx="4267200" cy="47625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529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4632" y="3618271"/>
            <a:ext cx="11729882" cy="3869452"/>
          </a:xfrm>
        </p:spPr>
        <p:txBody>
          <a:bodyPr>
            <a:normAutofit/>
          </a:bodyPr>
          <a:lstStyle/>
          <a:p>
            <a:pPr algn="ctr"/>
            <a:r>
              <a:rPr lang="pl-PL" sz="3200" cap="none" dirty="0">
                <a:solidFill>
                  <a:schemeClr val="bg1"/>
                </a:solidFill>
                <a:latin typeface="Tahoma" panose="020B0604030504040204" pitchFamily="34" charset="0"/>
                <a:ea typeface="Tahoma" panose="020B0604030504040204" pitchFamily="34" charset="0"/>
                <a:cs typeface="Tahoma" panose="020B0604030504040204" pitchFamily="34" charset="0"/>
              </a:rPr>
              <a:t>Stopniowo Gemma zmieniała swoje życie.</a:t>
            </a:r>
            <a:br>
              <a:rPr lang="pl-PL" sz="3200" cap="none" dirty="0">
                <a:solidFill>
                  <a:schemeClr val="bg1"/>
                </a:solidFill>
                <a:latin typeface="Tahoma" panose="020B0604030504040204" pitchFamily="34" charset="0"/>
                <a:ea typeface="Tahoma" panose="020B0604030504040204" pitchFamily="34" charset="0"/>
                <a:cs typeface="Tahoma" panose="020B0604030504040204" pitchFamily="34" charset="0"/>
              </a:rPr>
            </a:br>
            <a:r>
              <a:rPr lang="pl-PL" sz="3200" cap="none" dirty="0">
                <a:solidFill>
                  <a:schemeClr val="bg1"/>
                </a:solidFill>
                <a:latin typeface="Tahoma" panose="020B0604030504040204" pitchFamily="34" charset="0"/>
                <a:ea typeface="Tahoma" panose="020B0604030504040204" pitchFamily="34" charset="0"/>
                <a:cs typeface="Tahoma" panose="020B0604030504040204" pitchFamily="34" charset="0"/>
              </a:rPr>
              <a:t>Bardzo jej w tym pomagał Pan Jezus. Starała się też </a:t>
            </a:r>
            <a:br>
              <a:rPr lang="pl-PL" sz="3200" cap="none" dirty="0">
                <a:solidFill>
                  <a:schemeClr val="bg1"/>
                </a:solidFill>
                <a:latin typeface="Tahoma" panose="020B0604030504040204" pitchFamily="34" charset="0"/>
                <a:ea typeface="Tahoma" panose="020B0604030504040204" pitchFamily="34" charset="0"/>
                <a:cs typeface="Tahoma" panose="020B0604030504040204" pitchFamily="34" charset="0"/>
              </a:rPr>
            </a:br>
            <a:r>
              <a:rPr lang="pl-PL" sz="3200" cap="none" dirty="0">
                <a:solidFill>
                  <a:schemeClr val="bg1"/>
                </a:solidFill>
                <a:latin typeface="Tahoma" panose="020B0604030504040204" pitchFamily="34" charset="0"/>
                <a:ea typeface="Tahoma" panose="020B0604030504040204" pitchFamily="34" charset="0"/>
                <a:cs typeface="Tahoma" panose="020B0604030504040204" pitchFamily="34" charset="0"/>
              </a:rPr>
              <a:t>być często na Mszy świętej. </a:t>
            </a:r>
            <a:endParaRPr lang="pl-PL"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4098" name="Picture 2" descr="Encuentro 3 - Centro Parroquial de Educación y Cultura Margarita A. de Paz">
            <a:extLst>
              <a:ext uri="{FF2B5EF4-FFF2-40B4-BE49-F238E27FC236}">
                <a16:creationId xmlns:a16="http://schemas.microsoft.com/office/drawing/2014/main" id="{5B9B3ECE-2D57-4F83-9289-1BD3F66605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3962" y="698774"/>
            <a:ext cx="5644075" cy="37060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48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3024" y="291114"/>
            <a:ext cx="7818318" cy="5679380"/>
          </a:xfrm>
        </p:spPr>
        <p:txBody>
          <a:bodyPr>
            <a:normAutofit/>
          </a:bodyPr>
          <a:lstStyle/>
          <a:p>
            <a:pPr algn="ctr"/>
            <a:br>
              <a:rPr lang="pl-PL" cap="none" dirty="0">
                <a:solidFill>
                  <a:schemeClr val="bg1"/>
                </a:solidFill>
                <a:latin typeface="Tahoma" panose="020B0604030504040204" pitchFamily="34" charset="0"/>
                <a:ea typeface="Tahoma" panose="020B0604030504040204" pitchFamily="34" charset="0"/>
                <a:cs typeface="Tahoma" panose="020B0604030504040204" pitchFamily="34" charset="0"/>
              </a:rPr>
            </a:br>
            <a:br>
              <a:rPr lang="pl-PL" cap="none" dirty="0">
                <a:solidFill>
                  <a:schemeClr val="bg1"/>
                </a:solidFill>
                <a:latin typeface="Tahoma" panose="020B0604030504040204" pitchFamily="34" charset="0"/>
                <a:ea typeface="Tahoma" panose="020B0604030504040204" pitchFamily="34" charset="0"/>
                <a:cs typeface="Tahoma" panose="020B0604030504040204" pitchFamily="34" charset="0"/>
              </a:rPr>
            </a:br>
            <a:r>
              <a:rPr lang="pl-PL" cap="none" dirty="0">
                <a:solidFill>
                  <a:schemeClr val="bg1"/>
                </a:solidFill>
                <a:latin typeface="Tahoma" panose="020B0604030504040204" pitchFamily="34" charset="0"/>
                <a:ea typeface="Tahoma" panose="020B0604030504040204" pitchFamily="34" charset="0"/>
                <a:cs typeface="Tahoma" panose="020B0604030504040204" pitchFamily="34" charset="0"/>
              </a:rPr>
              <a:t>Gemma też </a:t>
            </a:r>
            <a:br>
              <a:rPr lang="pl-PL" cap="none" dirty="0">
                <a:solidFill>
                  <a:schemeClr val="bg1"/>
                </a:solidFill>
                <a:latin typeface="Tahoma" panose="020B0604030504040204" pitchFamily="34" charset="0"/>
                <a:ea typeface="Tahoma" panose="020B0604030504040204" pitchFamily="34" charset="0"/>
                <a:cs typeface="Tahoma" panose="020B0604030504040204" pitchFamily="34" charset="0"/>
              </a:rPr>
            </a:br>
            <a:r>
              <a:rPr lang="pl-PL" cap="none" dirty="0">
                <a:solidFill>
                  <a:schemeClr val="bg1"/>
                </a:solidFill>
                <a:latin typeface="Tahoma" panose="020B0604030504040204" pitchFamily="34" charset="0"/>
                <a:ea typeface="Tahoma" panose="020B0604030504040204" pitchFamily="34" charset="0"/>
                <a:cs typeface="Tahoma" panose="020B0604030504040204" pitchFamily="34" charset="0"/>
              </a:rPr>
              <a:t>spowiadała się </a:t>
            </a:r>
            <a:br>
              <a:rPr lang="pl-PL" cap="none" dirty="0">
                <a:solidFill>
                  <a:schemeClr val="bg1"/>
                </a:solidFill>
                <a:latin typeface="Tahoma" panose="020B0604030504040204" pitchFamily="34" charset="0"/>
                <a:ea typeface="Tahoma" panose="020B0604030504040204" pitchFamily="34" charset="0"/>
                <a:cs typeface="Tahoma" panose="020B0604030504040204" pitchFamily="34" charset="0"/>
              </a:rPr>
            </a:br>
            <a:r>
              <a:rPr lang="pl-PL" cap="none" dirty="0">
                <a:solidFill>
                  <a:schemeClr val="bg1"/>
                </a:solidFill>
                <a:latin typeface="Tahoma" panose="020B0604030504040204" pitchFamily="34" charset="0"/>
                <a:ea typeface="Tahoma" panose="020B0604030504040204" pitchFamily="34" charset="0"/>
                <a:cs typeface="Tahoma" panose="020B0604030504040204" pitchFamily="34" charset="0"/>
              </a:rPr>
              <a:t>ze wszystkiego, </a:t>
            </a:r>
            <a:br>
              <a:rPr lang="pl-PL" cap="none" dirty="0">
                <a:solidFill>
                  <a:schemeClr val="bg1"/>
                </a:solidFill>
                <a:latin typeface="Tahoma" panose="020B0604030504040204" pitchFamily="34" charset="0"/>
                <a:ea typeface="Tahoma" panose="020B0604030504040204" pitchFamily="34" charset="0"/>
                <a:cs typeface="Tahoma" panose="020B0604030504040204" pitchFamily="34" charset="0"/>
              </a:rPr>
            </a:br>
            <a:r>
              <a:rPr lang="pl-PL" cap="none" dirty="0">
                <a:solidFill>
                  <a:schemeClr val="bg1"/>
                </a:solidFill>
                <a:latin typeface="Tahoma" panose="020B0604030504040204" pitchFamily="34" charset="0"/>
                <a:ea typeface="Tahoma" panose="020B0604030504040204" pitchFamily="34" charset="0"/>
                <a:cs typeface="Tahoma" panose="020B0604030504040204" pitchFamily="34" charset="0"/>
              </a:rPr>
              <a:t>co dostrzegała w sobie </a:t>
            </a:r>
            <a:br>
              <a:rPr lang="pl-PL" cap="none" dirty="0">
                <a:solidFill>
                  <a:schemeClr val="bg1"/>
                </a:solidFill>
                <a:latin typeface="Tahoma" panose="020B0604030504040204" pitchFamily="34" charset="0"/>
                <a:ea typeface="Tahoma" panose="020B0604030504040204" pitchFamily="34" charset="0"/>
                <a:cs typeface="Tahoma" panose="020B0604030504040204" pitchFamily="34" charset="0"/>
              </a:rPr>
            </a:br>
            <a:r>
              <a:rPr lang="pl-PL" cap="none" dirty="0">
                <a:solidFill>
                  <a:schemeClr val="bg1"/>
                </a:solidFill>
                <a:latin typeface="Tahoma" panose="020B0604030504040204" pitchFamily="34" charset="0"/>
                <a:ea typeface="Tahoma" panose="020B0604030504040204" pitchFamily="34" charset="0"/>
                <a:cs typeface="Tahoma" panose="020B0604030504040204" pitchFamily="34" charset="0"/>
              </a:rPr>
              <a:t>jako niedobre. </a:t>
            </a:r>
            <a:br>
              <a:rPr lang="pl-PL" cap="none" dirty="0">
                <a:solidFill>
                  <a:schemeClr val="bg1"/>
                </a:solidFill>
                <a:latin typeface="Tahoma" panose="020B0604030504040204" pitchFamily="34" charset="0"/>
                <a:ea typeface="Tahoma" panose="020B0604030504040204" pitchFamily="34" charset="0"/>
                <a:cs typeface="Tahoma" panose="020B0604030504040204" pitchFamily="34" charset="0"/>
              </a:rPr>
            </a:br>
            <a:br>
              <a:rPr lang="pl-PL" cap="none" dirty="0">
                <a:solidFill>
                  <a:schemeClr val="bg1"/>
                </a:solidFill>
                <a:latin typeface="Tahoma" panose="020B0604030504040204" pitchFamily="34" charset="0"/>
                <a:ea typeface="Tahoma" panose="020B0604030504040204" pitchFamily="34" charset="0"/>
                <a:cs typeface="Tahoma" panose="020B0604030504040204" pitchFamily="34" charset="0"/>
              </a:rPr>
            </a:br>
            <a:endParaRPr lang="pl-PL"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5122" name="Picture 2" descr="Spowiedź święta przed Bożym Narodzeniem 2020 | Parafia Św. Jadwigi Królowej">
            <a:extLst>
              <a:ext uri="{FF2B5EF4-FFF2-40B4-BE49-F238E27FC236}">
                <a16:creationId xmlns:a16="http://schemas.microsoft.com/office/drawing/2014/main" id="{2279E469-E0B0-4440-BCC6-65F1AABDDB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0808" y="887506"/>
            <a:ext cx="3954616" cy="47037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165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250426" y="1319547"/>
            <a:ext cx="6195641" cy="4034118"/>
          </a:xfrm>
        </p:spPr>
        <p:txBody>
          <a:bodyPr>
            <a:normAutofit fontScale="90000"/>
          </a:bodyPr>
          <a:lstStyle/>
          <a:p>
            <a:pPr algn="ctr"/>
            <a:r>
              <a:rPr lang="pl-PL" cap="none" dirty="0">
                <a:solidFill>
                  <a:schemeClr val="bg1"/>
                </a:solidFill>
                <a:latin typeface="Tahoma" panose="020B0604030504040204" pitchFamily="34" charset="0"/>
                <a:ea typeface="Tahoma" panose="020B0604030504040204" pitchFamily="34" charset="0"/>
                <a:cs typeface="Tahoma" panose="020B0604030504040204" pitchFamily="34" charset="0"/>
              </a:rPr>
              <a:t>Inne osoby nauczyły Gemmę wpatrywać się w krzyż Pana Jezusa, by dostrzegała coraz bardziej, jak bardzo Jezus ją kocha, uczyły ją też odmawiać różaniec.  </a:t>
            </a:r>
            <a:br>
              <a:rPr lang="pl-PL" cap="none" dirty="0">
                <a:solidFill>
                  <a:schemeClr val="bg1"/>
                </a:solidFill>
                <a:latin typeface="Tahoma" panose="020B0604030504040204" pitchFamily="34" charset="0"/>
                <a:ea typeface="Tahoma" panose="020B0604030504040204" pitchFamily="34" charset="0"/>
                <a:cs typeface="Tahoma" panose="020B0604030504040204" pitchFamily="34" charset="0"/>
              </a:rPr>
            </a:br>
            <a:br>
              <a:rPr lang="pl-PL" cap="none" dirty="0">
                <a:solidFill>
                  <a:schemeClr val="bg1"/>
                </a:solidFill>
                <a:latin typeface="Tahoma" panose="020B0604030504040204" pitchFamily="34" charset="0"/>
                <a:ea typeface="Tahoma" panose="020B0604030504040204" pitchFamily="34" charset="0"/>
                <a:cs typeface="Tahoma" panose="020B0604030504040204" pitchFamily="34" charset="0"/>
              </a:rPr>
            </a:br>
            <a:r>
              <a:rPr lang="pl-PL" cap="none" dirty="0">
                <a:solidFill>
                  <a:schemeClr val="bg1"/>
                </a:solidFill>
                <a:latin typeface="Tahoma" panose="020B0604030504040204" pitchFamily="34" charset="0"/>
                <a:ea typeface="Tahoma" panose="020B0604030504040204" pitchFamily="34" charset="0"/>
                <a:cs typeface="Tahoma" panose="020B0604030504040204" pitchFamily="34" charset="0"/>
              </a:rPr>
              <a:t>Gemma bardzo kochała Pana Jezusa. Chciała zostać siostrą zakonną, ale zdrowie jej na to nie pozwoliło. </a:t>
            </a:r>
          </a:p>
        </p:txBody>
      </p:sp>
      <p:pic>
        <p:nvPicPr>
          <p:cNvPr id="7" name="Obraz 6">
            <a:extLst>
              <a:ext uri="{FF2B5EF4-FFF2-40B4-BE49-F238E27FC236}">
                <a16:creationId xmlns:a16="http://schemas.microsoft.com/office/drawing/2014/main" id="{1ACF3D62-49E7-4BA0-A8A8-750417A6E0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142" y="172943"/>
            <a:ext cx="4442774" cy="65121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34233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515896" y="311994"/>
            <a:ext cx="6430297" cy="6053074"/>
          </a:xfrm>
        </p:spPr>
        <p:txBody>
          <a:bodyPr>
            <a:normAutofit fontScale="90000"/>
          </a:bodyPr>
          <a:lstStyle/>
          <a:p>
            <a:pPr algn="ctr"/>
            <a:br>
              <a:rPr lang="pl-PL" cap="none" dirty="0">
                <a:solidFill>
                  <a:schemeClr val="bg1"/>
                </a:solidFill>
                <a:latin typeface="Times New Roman" panose="02020603050405020304" pitchFamily="18" charset="0"/>
                <a:cs typeface="Times New Roman" panose="02020603050405020304" pitchFamily="18" charset="0"/>
              </a:rPr>
            </a:br>
            <a:r>
              <a:rPr lang="pl-PL" cap="none" dirty="0">
                <a:solidFill>
                  <a:schemeClr val="bg1"/>
                </a:solidFill>
                <a:latin typeface="Tahoma" panose="020B0604030504040204" pitchFamily="34" charset="0"/>
                <a:ea typeface="Tahoma" panose="020B0604030504040204" pitchFamily="34" charset="0"/>
                <a:cs typeface="Tahoma" panose="020B0604030504040204" pitchFamily="34" charset="0"/>
              </a:rPr>
              <a:t>Starała się z Jezusem znosić swoją chorobę, ofiarując ją za tych, którzy są daleko od Boga. </a:t>
            </a:r>
            <a:br>
              <a:rPr lang="pl-PL" cap="none" dirty="0">
                <a:solidFill>
                  <a:schemeClr val="bg1"/>
                </a:solidFill>
                <a:latin typeface="Tahoma" panose="020B0604030504040204" pitchFamily="34" charset="0"/>
                <a:ea typeface="Tahoma" panose="020B0604030504040204" pitchFamily="34" charset="0"/>
                <a:cs typeface="Tahoma" panose="020B0604030504040204" pitchFamily="34" charset="0"/>
              </a:rPr>
            </a:br>
            <a:br>
              <a:rPr lang="pl-PL" cap="none" dirty="0">
                <a:solidFill>
                  <a:schemeClr val="bg1"/>
                </a:solidFill>
                <a:latin typeface="Tahoma" panose="020B0604030504040204" pitchFamily="34" charset="0"/>
                <a:ea typeface="Tahoma" panose="020B0604030504040204" pitchFamily="34" charset="0"/>
                <a:cs typeface="Tahoma" panose="020B0604030504040204" pitchFamily="34" charset="0"/>
              </a:rPr>
            </a:br>
            <a:r>
              <a:rPr lang="pl-PL" cap="none" dirty="0">
                <a:solidFill>
                  <a:schemeClr val="bg1"/>
                </a:solidFill>
                <a:latin typeface="Tahoma" panose="020B0604030504040204" pitchFamily="34" charset="0"/>
                <a:ea typeface="Tahoma" panose="020B0604030504040204" pitchFamily="34" charset="0"/>
                <a:cs typeface="Tahoma" panose="020B0604030504040204" pitchFamily="34" charset="0"/>
              </a:rPr>
              <a:t>Otrzymała od Niego niespotykany dar cierpienia: w swoim ciele nosiła Jego rany. Taki dar nazywamy stygmatami.  </a:t>
            </a:r>
          </a:p>
        </p:txBody>
      </p:sp>
      <p:pic>
        <p:nvPicPr>
          <p:cNvPr id="6" name="Obraz 5">
            <a:extLst>
              <a:ext uri="{FF2B5EF4-FFF2-40B4-BE49-F238E27FC236}">
                <a16:creationId xmlns:a16="http://schemas.microsoft.com/office/drawing/2014/main" id="{6F3916A8-3263-4157-B969-4DE1DC1997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610" y="318229"/>
            <a:ext cx="3942507" cy="577633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303058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128387" y="117986"/>
            <a:ext cx="4739148" cy="5427408"/>
          </a:xfrm>
        </p:spPr>
        <p:txBody>
          <a:bodyPr>
            <a:normAutofit fontScale="90000"/>
          </a:bodyPr>
          <a:lstStyle/>
          <a:p>
            <a:pPr algn="ctr"/>
            <a:br>
              <a:rPr lang="pl-PL" cap="none" dirty="0">
                <a:solidFill>
                  <a:schemeClr val="bg1"/>
                </a:solidFill>
                <a:latin typeface="Times New Roman" panose="02020603050405020304" pitchFamily="18" charset="0"/>
                <a:cs typeface="Times New Roman" panose="02020603050405020304" pitchFamily="18" charset="0"/>
              </a:rPr>
            </a:br>
            <a:br>
              <a:rPr lang="pl-PL" cap="none" dirty="0">
                <a:solidFill>
                  <a:schemeClr val="bg1"/>
                </a:solidFill>
                <a:latin typeface="Tahoma" panose="020B0604030504040204" pitchFamily="34" charset="0"/>
                <a:ea typeface="Tahoma" panose="020B0604030504040204" pitchFamily="34" charset="0"/>
                <a:cs typeface="Tahoma" panose="020B0604030504040204" pitchFamily="34" charset="0"/>
              </a:rPr>
            </a:br>
            <a:r>
              <a:rPr lang="pl-PL" cap="none" dirty="0">
                <a:solidFill>
                  <a:schemeClr val="bg1"/>
                </a:solidFill>
                <a:latin typeface="Tahoma" panose="020B0604030504040204" pitchFamily="34" charset="0"/>
                <a:ea typeface="Tahoma" panose="020B0604030504040204" pitchFamily="34" charset="0"/>
                <a:cs typeface="Tahoma" panose="020B0604030504040204" pitchFamily="34" charset="0"/>
              </a:rPr>
              <a:t>A gdy już jej serce było gotowe na Niebo, </a:t>
            </a:r>
            <a:br>
              <a:rPr lang="pl-PL" cap="none" dirty="0">
                <a:solidFill>
                  <a:schemeClr val="bg1"/>
                </a:solidFill>
                <a:latin typeface="Tahoma" panose="020B0604030504040204" pitchFamily="34" charset="0"/>
                <a:ea typeface="Tahoma" panose="020B0604030504040204" pitchFamily="34" charset="0"/>
                <a:cs typeface="Tahoma" panose="020B0604030504040204" pitchFamily="34" charset="0"/>
              </a:rPr>
            </a:br>
            <a:r>
              <a:rPr lang="pl-PL" cap="none" dirty="0">
                <a:solidFill>
                  <a:schemeClr val="bg1"/>
                </a:solidFill>
                <a:latin typeface="Tahoma" panose="020B0604030504040204" pitchFamily="34" charset="0"/>
                <a:ea typeface="Tahoma" panose="020B0604030504040204" pitchFamily="34" charset="0"/>
                <a:cs typeface="Tahoma" panose="020B0604030504040204" pitchFamily="34" charset="0"/>
              </a:rPr>
              <a:t>Pan Jezus zabrał ją do Siebie. </a:t>
            </a:r>
            <a:br>
              <a:rPr lang="pl-PL" cap="none" dirty="0">
                <a:solidFill>
                  <a:schemeClr val="bg1"/>
                </a:solidFill>
                <a:latin typeface="Tahoma" panose="020B0604030504040204" pitchFamily="34" charset="0"/>
                <a:ea typeface="Tahoma" panose="020B0604030504040204" pitchFamily="34" charset="0"/>
                <a:cs typeface="Tahoma" panose="020B0604030504040204" pitchFamily="34" charset="0"/>
              </a:rPr>
            </a:br>
            <a:br>
              <a:rPr lang="pl-PL" cap="none" dirty="0">
                <a:solidFill>
                  <a:schemeClr val="bg1"/>
                </a:solidFill>
                <a:latin typeface="Tahoma" panose="020B0604030504040204" pitchFamily="34" charset="0"/>
                <a:ea typeface="Tahoma" panose="020B0604030504040204" pitchFamily="34" charset="0"/>
                <a:cs typeface="Tahoma" panose="020B0604030504040204" pitchFamily="34" charset="0"/>
              </a:rPr>
            </a:br>
            <a:r>
              <a:rPr lang="pl-PL" cap="none" dirty="0">
                <a:solidFill>
                  <a:schemeClr val="bg1"/>
                </a:solidFill>
                <a:latin typeface="Tahoma" panose="020B0604030504040204" pitchFamily="34" charset="0"/>
                <a:ea typeface="Tahoma" panose="020B0604030504040204" pitchFamily="34" charset="0"/>
                <a:cs typeface="Tahoma" panose="020B0604030504040204" pitchFamily="34" charset="0"/>
              </a:rPr>
              <a:t>Miała 25 lat. </a:t>
            </a:r>
            <a:br>
              <a:rPr lang="pl-PL" cap="none" dirty="0">
                <a:solidFill>
                  <a:schemeClr val="bg1"/>
                </a:solidFill>
                <a:latin typeface="Tahoma" panose="020B0604030504040204" pitchFamily="34" charset="0"/>
                <a:ea typeface="Tahoma" panose="020B0604030504040204" pitchFamily="34" charset="0"/>
                <a:cs typeface="Tahoma" panose="020B0604030504040204" pitchFamily="34" charset="0"/>
              </a:rPr>
            </a:br>
            <a:r>
              <a:rPr lang="pl-PL" cap="none" dirty="0">
                <a:solidFill>
                  <a:schemeClr val="bg1"/>
                </a:solidFill>
                <a:latin typeface="Tahoma" panose="020B0604030504040204" pitchFamily="34" charset="0"/>
                <a:ea typeface="Tahoma" panose="020B0604030504040204" pitchFamily="34" charset="0"/>
                <a:cs typeface="Tahoma" panose="020B0604030504040204" pitchFamily="34" charset="0"/>
              </a:rPr>
              <a:t>Było to </a:t>
            </a:r>
            <a:br>
              <a:rPr lang="pl-PL" cap="none" dirty="0">
                <a:solidFill>
                  <a:schemeClr val="bg1"/>
                </a:solidFill>
                <a:latin typeface="Tahoma" panose="020B0604030504040204" pitchFamily="34" charset="0"/>
                <a:ea typeface="Tahoma" panose="020B0604030504040204" pitchFamily="34" charset="0"/>
                <a:cs typeface="Tahoma" panose="020B0604030504040204" pitchFamily="34" charset="0"/>
              </a:rPr>
            </a:br>
            <a:r>
              <a:rPr lang="pl-PL" cap="none" dirty="0">
                <a:solidFill>
                  <a:schemeClr val="bg1"/>
                </a:solidFill>
                <a:latin typeface="Tahoma" panose="020B0604030504040204" pitchFamily="34" charset="0"/>
                <a:ea typeface="Tahoma" panose="020B0604030504040204" pitchFamily="34" charset="0"/>
                <a:cs typeface="Tahoma" panose="020B0604030504040204" pitchFamily="34" charset="0"/>
              </a:rPr>
              <a:t>11 kwietnia 1903 roku.</a:t>
            </a:r>
          </a:p>
        </p:txBody>
      </p:sp>
      <p:pic>
        <p:nvPicPr>
          <p:cNvPr id="10" name="Symbol zastępczy zawartości 4" descr="mistyka - Twitter Search / Twitter">
            <a:extLst>
              <a:ext uri="{FF2B5EF4-FFF2-40B4-BE49-F238E27FC236}">
                <a16:creationId xmlns:a16="http://schemas.microsoft.com/office/drawing/2014/main" id="{18EE8E7E-4C9D-40B6-8CD7-FDA1ACEF9C3E}"/>
              </a:ext>
            </a:extLst>
          </p:cNvPr>
          <p:cNvPicPr>
            <a:picLocks noGrp="1"/>
          </p:cNvPicPr>
          <p:nvPr>
            <p:ph idx="1"/>
          </p:nvPr>
        </p:nvPicPr>
        <p:blipFill rotWithShape="1">
          <a:blip r:embed="rId2">
            <a:extLst>
              <a:ext uri="{28A0092B-C50C-407E-A947-70E740481C1C}">
                <a14:useLocalDpi xmlns:a14="http://schemas.microsoft.com/office/drawing/2010/main" val="0"/>
              </a:ext>
            </a:extLst>
          </a:blip>
          <a:srcRect r="53365"/>
          <a:stretch/>
        </p:blipFill>
        <p:spPr bwMode="auto">
          <a:xfrm>
            <a:off x="1456331" y="907686"/>
            <a:ext cx="4226714" cy="47950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41974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60440" y="580102"/>
            <a:ext cx="5053779" cy="5037907"/>
          </a:xfrm>
        </p:spPr>
        <p:txBody>
          <a:bodyPr>
            <a:normAutofit fontScale="90000"/>
          </a:bodyPr>
          <a:lstStyle/>
          <a:p>
            <a:pPr algn="ctr"/>
            <a:br>
              <a:rPr lang="pl-PL" cap="none" dirty="0">
                <a:solidFill>
                  <a:schemeClr val="bg1"/>
                </a:solidFill>
                <a:latin typeface="Times New Roman" panose="02020603050405020304" pitchFamily="18" charset="0"/>
                <a:cs typeface="Times New Roman" panose="02020603050405020304" pitchFamily="18" charset="0"/>
              </a:rPr>
            </a:br>
            <a:br>
              <a:rPr lang="pl-PL" cap="none" dirty="0">
                <a:solidFill>
                  <a:schemeClr val="bg1"/>
                </a:solidFill>
                <a:latin typeface="Tahoma" panose="020B0604030504040204" pitchFamily="34" charset="0"/>
                <a:ea typeface="Tahoma" panose="020B0604030504040204" pitchFamily="34" charset="0"/>
                <a:cs typeface="Tahoma" panose="020B0604030504040204" pitchFamily="34" charset="0"/>
              </a:rPr>
            </a:br>
            <a:r>
              <a:rPr lang="pl-PL" sz="3200" cap="none" dirty="0">
                <a:solidFill>
                  <a:schemeClr val="bg1"/>
                </a:solidFill>
                <a:latin typeface="Tahoma" panose="020B0604030504040204" pitchFamily="34" charset="0"/>
                <a:ea typeface="Tahoma" panose="020B0604030504040204" pitchFamily="34" charset="0"/>
                <a:cs typeface="Tahoma" panose="020B0604030504040204" pitchFamily="34" charset="0"/>
              </a:rPr>
              <a:t>Co roku, szczególnie 16 maja, możemy cieszyć się z nią, że została świętą – zamieszkała z Panem Jezusem w Niebie. </a:t>
            </a:r>
            <a:br>
              <a:rPr lang="pl-PL" sz="3200" cap="none" dirty="0">
                <a:solidFill>
                  <a:schemeClr val="bg1"/>
                </a:solidFill>
                <a:latin typeface="Tahoma" panose="020B0604030504040204" pitchFamily="34" charset="0"/>
                <a:ea typeface="Tahoma" panose="020B0604030504040204" pitchFamily="34" charset="0"/>
                <a:cs typeface="Tahoma" panose="020B0604030504040204" pitchFamily="34" charset="0"/>
              </a:rPr>
            </a:br>
            <a:br>
              <a:rPr lang="pl-PL" sz="3200" cap="none" dirty="0">
                <a:solidFill>
                  <a:schemeClr val="bg1"/>
                </a:solidFill>
                <a:latin typeface="Tahoma" panose="020B0604030504040204" pitchFamily="34" charset="0"/>
                <a:ea typeface="Tahoma" panose="020B0604030504040204" pitchFamily="34" charset="0"/>
                <a:cs typeface="Tahoma" panose="020B0604030504040204" pitchFamily="34" charset="0"/>
              </a:rPr>
            </a:br>
            <a:r>
              <a:rPr lang="pl-PL" sz="3200" cap="none" dirty="0">
                <a:solidFill>
                  <a:schemeClr val="bg1"/>
                </a:solidFill>
                <a:latin typeface="Tahoma" panose="020B0604030504040204" pitchFamily="34" charset="0"/>
                <a:ea typeface="Tahoma" panose="020B0604030504040204" pitchFamily="34" charset="0"/>
                <a:cs typeface="Tahoma" panose="020B0604030504040204" pitchFamily="34" charset="0"/>
              </a:rPr>
              <a:t>I możemy od niej uczyć się, jak żyć, by też tam dojść.</a:t>
            </a:r>
          </a:p>
        </p:txBody>
      </p:sp>
      <p:pic>
        <p:nvPicPr>
          <p:cNvPr id="8" name="Obraz 7">
            <a:extLst>
              <a:ext uri="{FF2B5EF4-FFF2-40B4-BE49-F238E27FC236}">
                <a16:creationId xmlns:a16="http://schemas.microsoft.com/office/drawing/2014/main" id="{A3AAFE2C-20E0-47AD-A3C2-6EE0A9FB222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570" t="1147" r="19515"/>
          <a:stretch/>
        </p:blipFill>
        <p:spPr>
          <a:xfrm>
            <a:off x="6095999" y="423349"/>
            <a:ext cx="5535561" cy="56966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13919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4949A17B-E0A7-44AF-8581-70E3303E9733}"/>
              </a:ext>
            </a:extLst>
          </p:cNvPr>
          <p:cNvSpPr>
            <a:spLocks noGrp="1"/>
          </p:cNvSpPr>
          <p:nvPr>
            <p:ph type="title"/>
          </p:nvPr>
        </p:nvSpPr>
        <p:spPr>
          <a:xfrm>
            <a:off x="1547710" y="19665"/>
            <a:ext cx="8534400" cy="1507067"/>
          </a:xfrm>
        </p:spPr>
        <p:txBody>
          <a:bodyPr/>
          <a:lstStyle/>
          <a:p>
            <a:pPr algn="ctr"/>
            <a:r>
              <a:rPr lang="pl-PL" b="1" dirty="0">
                <a:solidFill>
                  <a:schemeClr val="bg1"/>
                </a:solidFill>
              </a:rPr>
              <a:t>Wskazówki św. Gemmy</a:t>
            </a:r>
          </a:p>
        </p:txBody>
      </p:sp>
      <p:pic>
        <p:nvPicPr>
          <p:cNvPr id="7" name="Symbol zastępczy zawartości 6">
            <a:extLst>
              <a:ext uri="{FF2B5EF4-FFF2-40B4-BE49-F238E27FC236}">
                <a16:creationId xmlns:a16="http://schemas.microsoft.com/office/drawing/2014/main" id="{29DFC50C-AE2A-4D0B-AE85-C3E47DC3BDB8}"/>
              </a:ext>
            </a:extLst>
          </p:cNvPr>
          <p:cNvPicPr>
            <a:picLocks noGrp="1" noChangeAspect="1"/>
          </p:cNvPicPr>
          <p:nvPr>
            <p:ph idx="1"/>
          </p:nvPr>
        </p:nvPicPr>
        <p:blipFill rotWithShape="1">
          <a:blip r:embed="rId2"/>
          <a:srcRect l="29253" t="30803" r="31457" b="21052"/>
          <a:stretch/>
        </p:blipFill>
        <p:spPr>
          <a:xfrm>
            <a:off x="2109890" y="1261261"/>
            <a:ext cx="7545387" cy="520084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36763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4294967295"/>
          </p:nvPr>
        </p:nvSpPr>
        <p:spPr>
          <a:xfrm>
            <a:off x="4146923" y="1061603"/>
            <a:ext cx="7561006" cy="3711575"/>
          </a:xfrm>
        </p:spPr>
        <p:txBody>
          <a:bodyPr>
            <a:normAutofit fontScale="92500"/>
          </a:bodyPr>
          <a:lstStyle/>
          <a:p>
            <a:pPr marL="0" indent="0" algn="ctr">
              <a:buNone/>
            </a:pPr>
            <a:r>
              <a:rPr lang="pl-PL" sz="8000" b="1" dirty="0">
                <a:solidFill>
                  <a:schemeClr val="bg1"/>
                </a:solidFill>
              </a:rPr>
              <a:t>Gemma </a:t>
            </a:r>
          </a:p>
          <a:p>
            <a:pPr marL="0" indent="0" algn="ctr">
              <a:buNone/>
            </a:pPr>
            <a:r>
              <a:rPr lang="pl-PL" sz="4400" b="1" dirty="0">
                <a:solidFill>
                  <a:schemeClr val="bg1"/>
                </a:solidFill>
              </a:rPr>
              <a:t>w języku włoskim oznacza imię, ale także </a:t>
            </a:r>
            <a:r>
              <a:rPr lang="pl-PL" sz="4400" b="1" u="sng" dirty="0">
                <a:solidFill>
                  <a:schemeClr val="bg1"/>
                </a:solidFill>
              </a:rPr>
              <a:t>drogocenny kamień, klejnot.</a:t>
            </a:r>
          </a:p>
        </p:txBody>
      </p:sp>
      <p:pic>
        <p:nvPicPr>
          <p:cNvPr id="5" name="Obraz 4" descr="Koc pluszowy Klejnot romb - PIXERS.PL"/>
          <p:cNvPicPr/>
          <p:nvPr/>
        </p:nvPicPr>
        <p:blipFill rotWithShape="1">
          <a:blip r:embed="rId2" cstate="print">
            <a:extLst>
              <a:ext uri="{28A0092B-C50C-407E-A947-70E740481C1C}">
                <a14:useLocalDpi xmlns:a14="http://schemas.microsoft.com/office/drawing/2010/main" val="0"/>
              </a:ext>
            </a:extLst>
          </a:blip>
          <a:srcRect l="9313" t="16297" r="9199" b="15550"/>
          <a:stretch/>
        </p:blipFill>
        <p:spPr bwMode="auto">
          <a:xfrm>
            <a:off x="877361" y="1646007"/>
            <a:ext cx="2413949" cy="29182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468540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38866" y="1700976"/>
            <a:ext cx="8534400" cy="4526628"/>
          </a:xfrm>
        </p:spPr>
        <p:txBody>
          <a:bodyPr>
            <a:noAutofit/>
          </a:bodyPr>
          <a:lstStyle/>
          <a:p>
            <a:r>
              <a:rPr lang="pl-PL" sz="2600" cap="none" dirty="0">
                <a:solidFill>
                  <a:schemeClr val="bg1"/>
                </a:solidFill>
                <a:latin typeface="Tahoma" panose="020B0604030504040204" pitchFamily="34" charset="0"/>
                <a:ea typeface="Tahoma" panose="020B0604030504040204" pitchFamily="34" charset="0"/>
                <a:cs typeface="Tahoma" panose="020B0604030504040204" pitchFamily="34" charset="0"/>
              </a:rPr>
              <a:t>Święta Gemmo Galgani, Ty która z miłości do Jezusa </a:t>
            </a:r>
            <a:br>
              <a:rPr lang="pl-PL" sz="2600" cap="none" dirty="0">
                <a:solidFill>
                  <a:schemeClr val="bg1"/>
                </a:solidFill>
                <a:latin typeface="Tahoma" panose="020B0604030504040204" pitchFamily="34" charset="0"/>
                <a:ea typeface="Tahoma" panose="020B0604030504040204" pitchFamily="34" charset="0"/>
                <a:cs typeface="Tahoma" panose="020B0604030504040204" pitchFamily="34" charset="0"/>
              </a:rPr>
            </a:br>
            <a:r>
              <a:rPr lang="pl-PL" sz="2600" cap="none" dirty="0">
                <a:solidFill>
                  <a:schemeClr val="bg1"/>
                </a:solidFill>
                <a:latin typeface="Tahoma" panose="020B0604030504040204" pitchFamily="34" charset="0"/>
                <a:ea typeface="Tahoma" panose="020B0604030504040204" pitchFamily="34" charset="0"/>
                <a:cs typeface="Tahoma" panose="020B0604030504040204" pitchFamily="34" charset="0"/>
              </a:rPr>
              <a:t>potrafiłaś przemienić swoje postępowanie </a:t>
            </a:r>
            <a:br>
              <a:rPr lang="pl-PL" sz="2600" cap="none" dirty="0">
                <a:solidFill>
                  <a:schemeClr val="bg1"/>
                </a:solidFill>
                <a:latin typeface="Tahoma" panose="020B0604030504040204" pitchFamily="34" charset="0"/>
                <a:ea typeface="Tahoma" panose="020B0604030504040204" pitchFamily="34" charset="0"/>
                <a:cs typeface="Tahoma" panose="020B0604030504040204" pitchFamily="34" charset="0"/>
              </a:rPr>
            </a:br>
            <a:r>
              <a:rPr lang="pl-PL" sz="2600" cap="none" dirty="0">
                <a:solidFill>
                  <a:schemeClr val="bg1"/>
                </a:solidFill>
                <a:latin typeface="Tahoma" panose="020B0604030504040204" pitchFamily="34" charset="0"/>
                <a:ea typeface="Tahoma" panose="020B0604030504040204" pitchFamily="34" charset="0"/>
                <a:cs typeface="Tahoma" panose="020B0604030504040204" pitchFamily="34" charset="0"/>
              </a:rPr>
              <a:t>i wsparta Jego łaską stałaś się świętą, </a:t>
            </a:r>
            <a:br>
              <a:rPr lang="pl-PL" sz="2600" cap="none" dirty="0">
                <a:solidFill>
                  <a:schemeClr val="bg1"/>
                </a:solidFill>
                <a:latin typeface="Tahoma" panose="020B0604030504040204" pitchFamily="34" charset="0"/>
                <a:ea typeface="Tahoma" panose="020B0604030504040204" pitchFamily="34" charset="0"/>
                <a:cs typeface="Tahoma" panose="020B0604030504040204" pitchFamily="34" charset="0"/>
              </a:rPr>
            </a:br>
            <a:r>
              <a:rPr lang="pl-PL" sz="2600" cap="none" dirty="0">
                <a:solidFill>
                  <a:schemeClr val="bg1"/>
                </a:solidFill>
                <a:latin typeface="Tahoma" panose="020B0604030504040204" pitchFamily="34" charset="0"/>
                <a:ea typeface="Tahoma" panose="020B0604030504040204" pitchFamily="34" charset="0"/>
                <a:cs typeface="Tahoma" panose="020B0604030504040204" pitchFamily="34" charset="0"/>
              </a:rPr>
              <a:t>prosimy, pomóż nam odkrywać to, co w nas piękne i dobre </a:t>
            </a:r>
            <a:br>
              <a:rPr lang="pl-PL" sz="2600" cap="none" dirty="0">
                <a:solidFill>
                  <a:schemeClr val="bg1"/>
                </a:solidFill>
                <a:latin typeface="Tahoma" panose="020B0604030504040204" pitchFamily="34" charset="0"/>
                <a:ea typeface="Tahoma" panose="020B0604030504040204" pitchFamily="34" charset="0"/>
                <a:cs typeface="Tahoma" panose="020B0604030504040204" pitchFamily="34" charset="0"/>
              </a:rPr>
            </a:br>
            <a:r>
              <a:rPr lang="pl-PL" sz="2600" cap="none" dirty="0">
                <a:solidFill>
                  <a:schemeClr val="bg1"/>
                </a:solidFill>
                <a:latin typeface="Tahoma" panose="020B0604030504040204" pitchFamily="34" charset="0"/>
                <a:ea typeface="Tahoma" panose="020B0604030504040204" pitchFamily="34" charset="0"/>
                <a:cs typeface="Tahoma" panose="020B0604030504040204" pitchFamily="34" charset="0"/>
              </a:rPr>
              <a:t>oraz przezwyciężać to, co w nas słabe i grzeszne, </a:t>
            </a:r>
            <a:br>
              <a:rPr lang="pl-PL" sz="2600" cap="none" dirty="0">
                <a:solidFill>
                  <a:schemeClr val="bg1"/>
                </a:solidFill>
                <a:latin typeface="Tahoma" panose="020B0604030504040204" pitchFamily="34" charset="0"/>
                <a:ea typeface="Tahoma" panose="020B0604030504040204" pitchFamily="34" charset="0"/>
                <a:cs typeface="Tahoma" panose="020B0604030504040204" pitchFamily="34" charset="0"/>
              </a:rPr>
            </a:br>
            <a:r>
              <a:rPr lang="pl-PL" sz="2600" cap="none" dirty="0">
                <a:solidFill>
                  <a:schemeClr val="bg1"/>
                </a:solidFill>
                <a:latin typeface="Tahoma" panose="020B0604030504040204" pitchFamily="34" charset="0"/>
                <a:ea typeface="Tahoma" panose="020B0604030504040204" pitchFamily="34" charset="0"/>
                <a:cs typeface="Tahoma" panose="020B0604030504040204" pitchFamily="34" charset="0"/>
              </a:rPr>
              <a:t>abyśmy tak jak Ty, coraz bardziej zbliżali się do Jezusa, </a:t>
            </a:r>
            <a:br>
              <a:rPr lang="pl-PL" sz="2600" cap="none" dirty="0">
                <a:solidFill>
                  <a:schemeClr val="bg1"/>
                </a:solidFill>
                <a:latin typeface="Tahoma" panose="020B0604030504040204" pitchFamily="34" charset="0"/>
                <a:ea typeface="Tahoma" panose="020B0604030504040204" pitchFamily="34" charset="0"/>
                <a:cs typeface="Tahoma" panose="020B0604030504040204" pitchFamily="34" charset="0"/>
              </a:rPr>
            </a:br>
            <a:r>
              <a:rPr lang="pl-PL" sz="2600" cap="none" dirty="0">
                <a:solidFill>
                  <a:schemeClr val="bg1"/>
                </a:solidFill>
                <a:latin typeface="Tahoma" panose="020B0604030504040204" pitchFamily="34" charset="0"/>
                <a:ea typeface="Tahoma" panose="020B0604030504040204" pitchFamily="34" charset="0"/>
                <a:cs typeface="Tahoma" panose="020B0604030504040204" pitchFamily="34" charset="0"/>
              </a:rPr>
              <a:t>żyli z Nim w przyjaźni, kochali Boga i ludzi </a:t>
            </a:r>
            <a:br>
              <a:rPr lang="pl-PL" sz="2600" cap="none" dirty="0">
                <a:solidFill>
                  <a:schemeClr val="bg1"/>
                </a:solidFill>
                <a:latin typeface="Tahoma" panose="020B0604030504040204" pitchFamily="34" charset="0"/>
                <a:ea typeface="Tahoma" panose="020B0604030504040204" pitchFamily="34" charset="0"/>
                <a:cs typeface="Tahoma" panose="020B0604030504040204" pitchFamily="34" charset="0"/>
              </a:rPr>
            </a:br>
            <a:r>
              <a:rPr lang="pl-PL" sz="2600" cap="none" dirty="0">
                <a:solidFill>
                  <a:schemeClr val="bg1"/>
                </a:solidFill>
                <a:latin typeface="Tahoma" panose="020B0604030504040204" pitchFamily="34" charset="0"/>
                <a:ea typeface="Tahoma" panose="020B0604030504040204" pitchFamily="34" charset="0"/>
                <a:cs typeface="Tahoma" panose="020B0604030504040204" pitchFamily="34" charset="0"/>
              </a:rPr>
              <a:t>dążąc w ten sposób do świętości. </a:t>
            </a:r>
            <a:br>
              <a:rPr lang="pl-PL" sz="2600" cap="none" dirty="0">
                <a:solidFill>
                  <a:schemeClr val="bg1"/>
                </a:solidFill>
                <a:latin typeface="Tahoma" panose="020B0604030504040204" pitchFamily="34" charset="0"/>
                <a:ea typeface="Tahoma" panose="020B0604030504040204" pitchFamily="34" charset="0"/>
                <a:cs typeface="Tahoma" panose="020B0604030504040204" pitchFamily="34" charset="0"/>
              </a:rPr>
            </a:br>
            <a:br>
              <a:rPr lang="pl-PL" sz="2600" cap="none" dirty="0">
                <a:solidFill>
                  <a:schemeClr val="bg1"/>
                </a:solidFill>
                <a:latin typeface="Tahoma" panose="020B0604030504040204" pitchFamily="34" charset="0"/>
                <a:ea typeface="Tahoma" panose="020B0604030504040204" pitchFamily="34" charset="0"/>
                <a:cs typeface="Tahoma" panose="020B0604030504040204" pitchFamily="34" charset="0"/>
              </a:rPr>
            </a:br>
            <a:r>
              <a:rPr lang="pl-PL" sz="2600" cap="none" dirty="0">
                <a:solidFill>
                  <a:schemeClr val="bg1"/>
                </a:solidFill>
                <a:latin typeface="Tahoma" panose="020B0604030504040204" pitchFamily="34" charset="0"/>
                <a:ea typeface="Tahoma" panose="020B0604030504040204" pitchFamily="34" charset="0"/>
                <a:cs typeface="Tahoma" panose="020B0604030504040204" pitchFamily="34" charset="0"/>
              </a:rPr>
              <a:t>Święta Gemmo Galgani, módl się za nami.</a:t>
            </a:r>
            <a:br>
              <a:rPr lang="pl-PL" sz="2600" dirty="0">
                <a:solidFill>
                  <a:schemeClr val="bg1"/>
                </a:solidFill>
                <a:latin typeface="Tahoma" panose="020B0604030504040204" pitchFamily="34" charset="0"/>
                <a:ea typeface="Tahoma" panose="020B0604030504040204" pitchFamily="34" charset="0"/>
                <a:cs typeface="Tahoma" panose="020B0604030504040204" pitchFamily="34" charset="0"/>
              </a:rPr>
            </a:br>
            <a:endParaRPr lang="pl-PL" sz="2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Obraz 7">
            <a:extLst>
              <a:ext uri="{FF2B5EF4-FFF2-40B4-BE49-F238E27FC236}">
                <a16:creationId xmlns:a16="http://schemas.microsoft.com/office/drawing/2014/main" id="{A3AAFE2C-20E0-47AD-A3C2-6EE0A9FB222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570" t="1147" r="19515"/>
          <a:stretch/>
        </p:blipFill>
        <p:spPr>
          <a:xfrm>
            <a:off x="9635613" y="150221"/>
            <a:ext cx="2369572" cy="24385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ytuł 3">
            <a:extLst>
              <a:ext uri="{FF2B5EF4-FFF2-40B4-BE49-F238E27FC236}">
                <a16:creationId xmlns:a16="http://schemas.microsoft.com/office/drawing/2014/main" id="{5B66E4E0-D5DD-4209-B623-19C92EF38022}"/>
              </a:ext>
            </a:extLst>
          </p:cNvPr>
          <p:cNvSpPr txBox="1">
            <a:spLocks/>
          </p:cNvSpPr>
          <p:nvPr/>
        </p:nvSpPr>
        <p:spPr>
          <a:xfrm>
            <a:off x="1061885" y="0"/>
            <a:ext cx="7879684" cy="1035119"/>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l-PL" b="1" dirty="0">
                <a:solidFill>
                  <a:schemeClr val="bg1"/>
                </a:solidFill>
              </a:rPr>
              <a:t>Modlitwa do św. Gemmy </a:t>
            </a:r>
          </a:p>
        </p:txBody>
      </p:sp>
    </p:spTree>
    <p:extLst>
      <p:ext uri="{BB962C8B-B14F-4D97-AF65-F5344CB8AC3E}">
        <p14:creationId xmlns:p14="http://schemas.microsoft.com/office/powerpoint/2010/main" val="3848980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5327" y="3818965"/>
            <a:ext cx="11775688" cy="3711388"/>
          </a:xfrm>
        </p:spPr>
        <p:txBody>
          <a:bodyPr>
            <a:normAutofit/>
          </a:bodyPr>
          <a:lstStyle/>
          <a:p>
            <a:pPr algn="ctr"/>
            <a:r>
              <a:rPr lang="pl-PL" cap="none" dirty="0">
                <a:solidFill>
                  <a:schemeClr val="bg1"/>
                </a:solidFill>
                <a:latin typeface="Tahoma" panose="020B0604030504040204" pitchFamily="34" charset="0"/>
                <a:ea typeface="Tahoma" panose="020B0604030504040204" pitchFamily="34" charset="0"/>
                <a:cs typeface="Tahoma" panose="020B0604030504040204" pitchFamily="34" charset="0"/>
              </a:rPr>
              <a:t>Gemma Galgani urodziła się 12 marca 1878 roku</a:t>
            </a:r>
            <a:br>
              <a:rPr lang="pl-PL" cap="none" dirty="0">
                <a:solidFill>
                  <a:schemeClr val="bg1"/>
                </a:solidFill>
                <a:latin typeface="Tahoma" panose="020B0604030504040204" pitchFamily="34" charset="0"/>
                <a:ea typeface="Tahoma" panose="020B0604030504040204" pitchFamily="34" charset="0"/>
                <a:cs typeface="Tahoma" panose="020B0604030504040204" pitchFamily="34" charset="0"/>
              </a:rPr>
            </a:br>
            <a:r>
              <a:rPr lang="pl-PL" cap="none" dirty="0">
                <a:solidFill>
                  <a:schemeClr val="bg1"/>
                </a:solidFill>
                <a:latin typeface="Tahoma" panose="020B0604030504040204" pitchFamily="34" charset="0"/>
                <a:ea typeface="Tahoma" panose="020B0604030504040204" pitchFamily="34" charset="0"/>
                <a:cs typeface="Tahoma" panose="020B0604030504040204" pitchFamily="34" charset="0"/>
              </a:rPr>
              <a:t>niedaleko Lukka, we Włoszech.</a:t>
            </a:r>
            <a:br>
              <a:rPr lang="pl-PL" cap="none" dirty="0">
                <a:solidFill>
                  <a:schemeClr val="bg1"/>
                </a:solidFill>
                <a:latin typeface="Tahoma" panose="020B0604030504040204" pitchFamily="34" charset="0"/>
                <a:ea typeface="Tahoma" panose="020B0604030504040204" pitchFamily="34" charset="0"/>
                <a:cs typeface="Tahoma" panose="020B0604030504040204" pitchFamily="34" charset="0"/>
              </a:rPr>
            </a:br>
            <a:r>
              <a:rPr lang="pl-PL" cap="none" dirty="0">
                <a:solidFill>
                  <a:schemeClr val="bg1"/>
                </a:solidFill>
                <a:latin typeface="Tahoma" panose="020B0604030504040204" pitchFamily="34" charset="0"/>
                <a:ea typeface="Tahoma" panose="020B0604030504040204" pitchFamily="34" charset="0"/>
                <a:cs typeface="Tahoma" panose="020B0604030504040204" pitchFamily="34" charset="0"/>
              </a:rPr>
              <a:t>Jej rodzicami byli </a:t>
            </a:r>
            <a:br>
              <a:rPr lang="pl-PL" cap="none" dirty="0">
                <a:solidFill>
                  <a:schemeClr val="bg1"/>
                </a:solidFill>
                <a:latin typeface="Tahoma" panose="020B0604030504040204" pitchFamily="34" charset="0"/>
                <a:ea typeface="Tahoma" panose="020B0604030504040204" pitchFamily="34" charset="0"/>
                <a:cs typeface="Tahoma" panose="020B0604030504040204" pitchFamily="34" charset="0"/>
              </a:rPr>
            </a:br>
            <a:r>
              <a:rPr lang="pl-PL" cap="none" dirty="0">
                <a:solidFill>
                  <a:schemeClr val="bg1"/>
                </a:solidFill>
                <a:latin typeface="Tahoma" panose="020B0604030504040204" pitchFamily="34" charset="0"/>
                <a:ea typeface="Tahoma" panose="020B0604030504040204" pitchFamily="34" charset="0"/>
                <a:cs typeface="Tahoma" panose="020B0604030504040204" pitchFamily="34" charset="0"/>
              </a:rPr>
              <a:t>E</a:t>
            </a:r>
            <a:r>
              <a:rPr lang="it-IT" cap="none" dirty="0">
                <a:solidFill>
                  <a:schemeClr val="bg1"/>
                </a:solidFill>
                <a:latin typeface="Tahoma" panose="020B0604030504040204" pitchFamily="34" charset="0"/>
                <a:ea typeface="Tahoma" panose="020B0604030504040204" pitchFamily="34" charset="0"/>
                <a:cs typeface="Tahoma" panose="020B0604030504040204" pitchFamily="34" charset="0"/>
              </a:rPr>
              <a:t>nrico </a:t>
            </a:r>
            <a:r>
              <a:rPr lang="pl-PL" cap="none" dirty="0">
                <a:solidFill>
                  <a:schemeClr val="bg1"/>
                </a:solidFill>
                <a:latin typeface="Tahoma" panose="020B0604030504040204" pitchFamily="34" charset="0"/>
                <a:ea typeface="Tahoma" panose="020B0604030504040204" pitchFamily="34" charset="0"/>
                <a:cs typeface="Tahoma" panose="020B0604030504040204" pitchFamily="34" charset="0"/>
              </a:rPr>
              <a:t>G</a:t>
            </a:r>
            <a:r>
              <a:rPr lang="it-IT" cap="none" dirty="0">
                <a:solidFill>
                  <a:schemeClr val="bg1"/>
                </a:solidFill>
                <a:latin typeface="Tahoma" panose="020B0604030504040204" pitchFamily="34" charset="0"/>
                <a:ea typeface="Tahoma" panose="020B0604030504040204" pitchFamily="34" charset="0"/>
                <a:cs typeface="Tahoma" panose="020B0604030504040204" pitchFamily="34" charset="0"/>
              </a:rPr>
              <a:t>algani i </a:t>
            </a:r>
            <a:r>
              <a:rPr lang="pl-PL" cap="none" dirty="0">
                <a:solidFill>
                  <a:schemeClr val="bg1"/>
                </a:solidFill>
                <a:latin typeface="Tahoma" panose="020B0604030504040204" pitchFamily="34" charset="0"/>
                <a:ea typeface="Tahoma" panose="020B0604030504040204" pitchFamily="34" charset="0"/>
                <a:cs typeface="Tahoma" panose="020B0604030504040204" pitchFamily="34" charset="0"/>
              </a:rPr>
              <a:t>A</a:t>
            </a:r>
            <a:r>
              <a:rPr lang="it-IT" cap="none" dirty="0">
                <a:solidFill>
                  <a:schemeClr val="bg1"/>
                </a:solidFill>
                <a:latin typeface="Tahoma" panose="020B0604030504040204" pitchFamily="34" charset="0"/>
                <a:ea typeface="Tahoma" panose="020B0604030504040204" pitchFamily="34" charset="0"/>
                <a:cs typeface="Tahoma" panose="020B0604030504040204" pitchFamily="34" charset="0"/>
              </a:rPr>
              <a:t>ureli</a:t>
            </a:r>
            <a:r>
              <a:rPr lang="pl-PL" cap="none" dirty="0">
                <a:solidFill>
                  <a:schemeClr val="bg1"/>
                </a:solidFill>
                <a:latin typeface="Tahoma" panose="020B0604030504040204" pitchFamily="34" charset="0"/>
                <a:ea typeface="Tahoma" panose="020B0604030504040204" pitchFamily="34" charset="0"/>
                <a:cs typeface="Tahoma" panose="020B0604030504040204" pitchFamily="34" charset="0"/>
              </a:rPr>
              <a:t>a</a:t>
            </a:r>
            <a:r>
              <a:rPr lang="it-IT" cap="none"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pl-PL" cap="none" dirty="0">
                <a:solidFill>
                  <a:schemeClr val="bg1"/>
                </a:solidFill>
                <a:latin typeface="Tahoma" panose="020B0604030504040204" pitchFamily="34" charset="0"/>
                <a:ea typeface="Tahoma" panose="020B0604030504040204" pitchFamily="34" charset="0"/>
                <a:cs typeface="Tahoma" panose="020B0604030504040204" pitchFamily="34" charset="0"/>
              </a:rPr>
              <a:t>L</a:t>
            </a:r>
            <a:r>
              <a:rPr lang="it-IT" cap="none" dirty="0">
                <a:solidFill>
                  <a:schemeClr val="bg1"/>
                </a:solidFill>
                <a:latin typeface="Tahoma" panose="020B0604030504040204" pitchFamily="34" charset="0"/>
                <a:ea typeface="Tahoma" panose="020B0604030504040204" pitchFamily="34" charset="0"/>
                <a:cs typeface="Tahoma" panose="020B0604030504040204" pitchFamily="34" charset="0"/>
              </a:rPr>
              <a:t>andi</a:t>
            </a:r>
            <a:r>
              <a:rPr lang="pl-PL" cap="none" dirty="0">
                <a:solidFill>
                  <a:schemeClr val="bg1"/>
                </a:solidFill>
                <a:latin typeface="Tahoma" panose="020B0604030504040204" pitchFamily="34" charset="0"/>
                <a:ea typeface="Tahoma" panose="020B0604030504040204" pitchFamily="34" charset="0"/>
                <a:cs typeface="Tahoma" panose="020B0604030504040204" pitchFamily="34" charset="0"/>
              </a:rPr>
              <a:t>.</a:t>
            </a:r>
            <a:br>
              <a:rPr lang="pl-PL" cap="none" dirty="0">
                <a:solidFill>
                  <a:schemeClr val="bg1"/>
                </a:solidFill>
                <a:latin typeface="Times New Roman" panose="02020603050405020304" pitchFamily="18" charset="0"/>
                <a:cs typeface="Times New Roman" panose="02020603050405020304" pitchFamily="18" charset="0"/>
              </a:rPr>
            </a:br>
            <a:endParaRPr lang="pl-PL" cap="none" dirty="0">
              <a:solidFill>
                <a:schemeClr val="bg1"/>
              </a:solidFill>
              <a:latin typeface="Times New Roman" panose="02020603050405020304" pitchFamily="18" charset="0"/>
              <a:cs typeface="Times New Roman" panose="02020603050405020304" pitchFamily="18" charset="0"/>
            </a:endParaRPr>
          </a:p>
        </p:txBody>
      </p:sp>
      <p:pic>
        <p:nvPicPr>
          <p:cNvPr id="4" name="Symbol zastępczy zawartości 3" descr="Gemma Galgani – Wikipedia, wolna encyklopedia"/>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38282" y="316728"/>
            <a:ext cx="5056094" cy="37593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638641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5327" y="3818965"/>
            <a:ext cx="11775688" cy="3711388"/>
          </a:xfrm>
        </p:spPr>
        <p:txBody>
          <a:bodyPr>
            <a:normAutofit/>
          </a:bodyPr>
          <a:lstStyle/>
          <a:p>
            <a:pPr algn="ctr"/>
            <a:r>
              <a:rPr lang="pl-PL" cap="none" dirty="0">
                <a:solidFill>
                  <a:schemeClr val="bg1"/>
                </a:solidFill>
                <a:latin typeface="Tahoma" panose="020B0604030504040204" pitchFamily="34" charset="0"/>
                <a:ea typeface="Tahoma" panose="020B0604030504040204" pitchFamily="34" charset="0"/>
                <a:cs typeface="Tahoma" panose="020B0604030504040204" pitchFamily="34" charset="0"/>
              </a:rPr>
              <a:t>Dom narodzin Gemmy </a:t>
            </a:r>
            <a:br>
              <a:rPr lang="pl-PL" cap="none" dirty="0">
                <a:solidFill>
                  <a:schemeClr val="bg1"/>
                </a:solidFill>
                <a:latin typeface="Times New Roman" panose="02020603050405020304" pitchFamily="18" charset="0"/>
                <a:cs typeface="Times New Roman" panose="02020603050405020304" pitchFamily="18" charset="0"/>
              </a:rPr>
            </a:br>
            <a:endParaRPr lang="pl-PL" cap="none" dirty="0">
              <a:solidFill>
                <a:schemeClr val="bg1"/>
              </a:solidFill>
              <a:latin typeface="Times New Roman" panose="02020603050405020304" pitchFamily="18" charset="0"/>
              <a:cs typeface="Times New Roman" panose="02020603050405020304" pitchFamily="18" charset="0"/>
            </a:endParaRPr>
          </a:p>
        </p:txBody>
      </p:sp>
      <p:pic>
        <p:nvPicPr>
          <p:cNvPr id="1030" name="Picture 6" descr="http://www.swietagemma.pl/uploads/images/Gallery/foto/dom-narodzin/Tablica-widniejaca-na-domu-narodzin.jpg">
            <a:extLst>
              <a:ext uri="{FF2B5EF4-FFF2-40B4-BE49-F238E27FC236}">
                <a16:creationId xmlns:a16="http://schemas.microsoft.com/office/drawing/2014/main" id="{B6D5BBF6-4568-4FC9-8B94-E2FB5AE89D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4091" y="380673"/>
            <a:ext cx="4980040" cy="37350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2" name="Picture 8" descr="http://www.swietagemma.pl/uploads/images/Gallery/foto/dom-narodzin/Dom-nar-zewn-.jpg">
            <a:extLst>
              <a:ext uri="{FF2B5EF4-FFF2-40B4-BE49-F238E27FC236}">
                <a16:creationId xmlns:a16="http://schemas.microsoft.com/office/drawing/2014/main" id="{FAE8917F-1689-4DC5-ADA2-F522E3D5A7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413" y="380673"/>
            <a:ext cx="4980040" cy="37350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736666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713292" y="220433"/>
            <a:ext cx="5881352" cy="2217967"/>
          </a:xfrm>
        </p:spPr>
        <p:txBody>
          <a:bodyPr>
            <a:normAutofit/>
          </a:bodyPr>
          <a:lstStyle/>
          <a:p>
            <a:pPr algn="ctr"/>
            <a:r>
              <a:rPr lang="pl-PL" sz="6000" b="1" dirty="0">
                <a:solidFill>
                  <a:schemeClr val="bg1"/>
                </a:solidFill>
              </a:rPr>
              <a:t>LUKKA </a:t>
            </a:r>
            <a:br>
              <a:rPr lang="pl-PL" sz="6000" b="1" dirty="0">
                <a:solidFill>
                  <a:schemeClr val="bg1"/>
                </a:solidFill>
              </a:rPr>
            </a:br>
            <a:r>
              <a:rPr lang="pl-PL" b="1" cap="none" dirty="0">
                <a:solidFill>
                  <a:schemeClr val="bg1"/>
                </a:solidFill>
                <a:latin typeface="Tahoma" panose="020B0604030504040204" pitchFamily="34" charset="0"/>
                <a:ea typeface="Tahoma" panose="020B0604030504040204" pitchFamily="34" charset="0"/>
                <a:cs typeface="Tahoma" panose="020B0604030504040204" pitchFamily="34" charset="0"/>
              </a:rPr>
              <a:t>miasto, </a:t>
            </a:r>
            <a:br>
              <a:rPr lang="pl-PL" b="1" cap="none" dirty="0">
                <a:solidFill>
                  <a:schemeClr val="bg1"/>
                </a:solidFill>
                <a:latin typeface="Tahoma" panose="020B0604030504040204" pitchFamily="34" charset="0"/>
                <a:ea typeface="Tahoma" panose="020B0604030504040204" pitchFamily="34" charset="0"/>
                <a:cs typeface="Tahoma" panose="020B0604030504040204" pitchFamily="34" charset="0"/>
              </a:rPr>
            </a:br>
            <a:r>
              <a:rPr lang="pl-PL" b="1" cap="none" dirty="0">
                <a:solidFill>
                  <a:schemeClr val="bg1"/>
                </a:solidFill>
                <a:latin typeface="Tahoma" panose="020B0604030504040204" pitchFamily="34" charset="0"/>
                <a:ea typeface="Tahoma" panose="020B0604030504040204" pitchFamily="34" charset="0"/>
                <a:cs typeface="Tahoma" panose="020B0604030504040204" pitchFamily="34" charset="0"/>
              </a:rPr>
              <a:t>w którym żyła</a:t>
            </a:r>
          </a:p>
        </p:txBody>
      </p:sp>
      <p:pic>
        <p:nvPicPr>
          <p:cNvPr id="4" name="Symbol zastępczy zawartości 3" descr="Lukka – Wikisłownik, wolny słownik wielojęzyczny"/>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5459" y="308923"/>
            <a:ext cx="4543109" cy="60649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Obraz 4" descr="https://upload.wikimedia.org/wikipedia/commons/thumb/8/8d/02_Lucca_seen_from_Torre_Guinigi.jpg/800px-02_Lucca_seen_from_Torre_Guinigi.jpg"/>
          <p:cNvPicPr/>
          <p:nvPr/>
        </p:nvPicPr>
        <p:blipFill>
          <a:blip r:embed="rId3">
            <a:extLst>
              <a:ext uri="{28A0092B-C50C-407E-A947-70E740481C1C}">
                <a14:useLocalDpi xmlns:a14="http://schemas.microsoft.com/office/drawing/2010/main" val="0"/>
              </a:ext>
            </a:extLst>
          </a:blip>
          <a:srcRect/>
          <a:stretch>
            <a:fillRect/>
          </a:stretch>
        </p:blipFill>
        <p:spPr bwMode="auto">
          <a:xfrm>
            <a:off x="6174657" y="2644877"/>
            <a:ext cx="5419987" cy="34659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84174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4294967295"/>
          </p:nvPr>
        </p:nvSpPr>
        <p:spPr>
          <a:xfrm>
            <a:off x="625506" y="598940"/>
            <a:ext cx="6129255" cy="5678128"/>
          </a:xfrm>
        </p:spPr>
        <p:txBody>
          <a:bodyPr>
            <a:normAutofit/>
          </a:bodyPr>
          <a:lstStyle/>
          <a:p>
            <a:pPr marL="0" indent="0" algn="ctr">
              <a:spcBef>
                <a:spcPts val="0"/>
              </a:spcBef>
              <a:spcAft>
                <a:spcPts val="0"/>
              </a:spcAft>
              <a:buNone/>
            </a:pPr>
            <a:r>
              <a:rPr lang="pl-PL" sz="4000" dirty="0">
                <a:solidFill>
                  <a:schemeClr val="bg1"/>
                </a:solidFill>
                <a:latin typeface="Tahoma" panose="020B0604030504040204" pitchFamily="34" charset="0"/>
                <a:ea typeface="Tahoma" panose="020B0604030504040204" pitchFamily="34" charset="0"/>
                <a:cs typeface="Tahoma" panose="020B0604030504040204" pitchFamily="34" charset="0"/>
              </a:rPr>
              <a:t>Gdy Gemma była mała, jej mama bardzo chorowała. Dziewczynka spędzała przy jej łóżku wiele czasu, często się z nią modląc. </a:t>
            </a:r>
          </a:p>
        </p:txBody>
      </p:sp>
      <p:pic>
        <p:nvPicPr>
          <p:cNvPr id="4" name="Obraz 3">
            <a:extLst>
              <a:ext uri="{FF2B5EF4-FFF2-40B4-BE49-F238E27FC236}">
                <a16:creationId xmlns:a16="http://schemas.microsoft.com/office/drawing/2014/main" id="{CE466380-D06B-441F-B170-CF9E894671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3689" y="299470"/>
            <a:ext cx="4327329" cy="625905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96316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4294967295"/>
          </p:nvPr>
        </p:nvSpPr>
        <p:spPr>
          <a:xfrm>
            <a:off x="4935793" y="346587"/>
            <a:ext cx="6587613" cy="6164825"/>
          </a:xfrm>
        </p:spPr>
        <p:txBody>
          <a:bodyPr>
            <a:normAutofit fontScale="85000" lnSpcReduction="20000"/>
          </a:bodyPr>
          <a:lstStyle/>
          <a:p>
            <a:pPr marL="0" indent="0" algn="ctr">
              <a:lnSpc>
                <a:spcPct val="110000"/>
              </a:lnSpc>
              <a:spcBef>
                <a:spcPts val="0"/>
              </a:spcBef>
              <a:spcAft>
                <a:spcPts val="0"/>
              </a:spcAft>
              <a:buNone/>
            </a:pPr>
            <a:r>
              <a:rPr lang="pl-PL" sz="3600" dirty="0">
                <a:solidFill>
                  <a:schemeClr val="bg1"/>
                </a:solidFill>
                <a:latin typeface="Tahoma" panose="020B0604030504040204" pitchFamily="34" charset="0"/>
                <a:ea typeface="Tahoma" panose="020B0604030504040204" pitchFamily="34" charset="0"/>
                <a:cs typeface="Tahoma" panose="020B0604030504040204" pitchFamily="34" charset="0"/>
              </a:rPr>
              <a:t>Mając 9 lat, </a:t>
            </a:r>
          </a:p>
          <a:p>
            <a:pPr marL="0" indent="0" algn="ctr">
              <a:lnSpc>
                <a:spcPct val="110000"/>
              </a:lnSpc>
              <a:spcBef>
                <a:spcPts val="0"/>
              </a:spcBef>
              <a:spcAft>
                <a:spcPts val="0"/>
              </a:spcAft>
              <a:buNone/>
            </a:pPr>
            <a:r>
              <a:rPr lang="pl-PL" sz="3600" dirty="0">
                <a:solidFill>
                  <a:schemeClr val="bg1"/>
                </a:solidFill>
                <a:latin typeface="Tahoma" panose="020B0604030504040204" pitchFamily="34" charset="0"/>
                <a:ea typeface="Tahoma" panose="020B0604030504040204" pitchFamily="34" charset="0"/>
                <a:cs typeface="Tahoma" panose="020B0604030504040204" pitchFamily="34" charset="0"/>
              </a:rPr>
              <a:t>poszła do szkoły,</a:t>
            </a:r>
            <a:br>
              <a:rPr lang="pl-PL" sz="36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pl-PL" sz="3600" dirty="0">
                <a:solidFill>
                  <a:schemeClr val="bg1"/>
                </a:solidFill>
                <a:latin typeface="Tahoma" panose="020B0604030504040204" pitchFamily="34" charset="0"/>
                <a:ea typeface="Tahoma" panose="020B0604030504040204" pitchFamily="34" charset="0"/>
                <a:cs typeface="Tahoma" panose="020B0604030504040204" pitchFamily="34" charset="0"/>
              </a:rPr>
              <a:t> którą prowadziły siostry zakonne </a:t>
            </a:r>
            <a:br>
              <a:rPr lang="pl-PL" sz="36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pl-PL" sz="3600" dirty="0">
                <a:solidFill>
                  <a:schemeClr val="bg1"/>
                </a:solidFill>
                <a:latin typeface="Tahoma" panose="020B0604030504040204" pitchFamily="34" charset="0"/>
                <a:ea typeface="Tahoma" panose="020B0604030504040204" pitchFamily="34" charset="0"/>
                <a:cs typeface="Tahoma" panose="020B0604030504040204" pitchFamily="34" charset="0"/>
              </a:rPr>
              <a:t>i tam mogła się dobrze przygotować do I Komunii św. </a:t>
            </a:r>
            <a:br>
              <a:rPr lang="pl-PL" sz="36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pl-PL" sz="3600" dirty="0">
                <a:solidFill>
                  <a:schemeClr val="bg1"/>
                </a:solidFill>
                <a:latin typeface="Tahoma" panose="020B0604030504040204" pitchFamily="34" charset="0"/>
                <a:ea typeface="Tahoma" panose="020B0604030504040204" pitchFamily="34" charset="0"/>
                <a:cs typeface="Tahoma" panose="020B0604030504040204" pitchFamily="34" charset="0"/>
              </a:rPr>
              <a:t>Sama tak wspomina </a:t>
            </a:r>
            <a:r>
              <a:rPr lang="pl-PL" sz="3600">
                <a:solidFill>
                  <a:schemeClr val="bg1"/>
                </a:solidFill>
                <a:latin typeface="Tahoma" panose="020B0604030504040204" pitchFamily="34" charset="0"/>
                <a:ea typeface="Tahoma" panose="020B0604030504040204" pitchFamily="34" charset="0"/>
                <a:cs typeface="Tahoma" panose="020B0604030504040204" pitchFamily="34" charset="0"/>
              </a:rPr>
              <a:t>ten czas: </a:t>
            </a:r>
            <a:endParaRPr lang="pl-PL" sz="3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lgn="ctr">
              <a:lnSpc>
                <a:spcPct val="110000"/>
              </a:lnSpc>
              <a:spcBef>
                <a:spcPts val="0"/>
              </a:spcBef>
              <a:spcAft>
                <a:spcPts val="0"/>
              </a:spcAft>
              <a:buNone/>
            </a:pPr>
            <a:r>
              <a:rPr lang="pl-PL" sz="3600" dirty="0">
                <a:solidFill>
                  <a:schemeClr val="bg1"/>
                </a:solidFill>
                <a:latin typeface="Tahoma" panose="020B0604030504040204" pitchFamily="34" charset="0"/>
                <a:ea typeface="Tahoma" panose="020B0604030504040204" pitchFamily="34" charset="0"/>
                <a:cs typeface="Tahoma" panose="020B0604030504040204" pitchFamily="34" charset="0"/>
              </a:rPr>
              <a:t>„ Było nas 11 dziewczynek, ja byłam wśród nich najbardziej niedbała, najbardziej roztargniona, </a:t>
            </a:r>
          </a:p>
          <a:p>
            <a:pPr marL="0" indent="0" algn="ctr">
              <a:lnSpc>
                <a:spcPct val="110000"/>
              </a:lnSpc>
              <a:spcBef>
                <a:spcPts val="0"/>
              </a:spcBef>
              <a:spcAft>
                <a:spcPts val="0"/>
              </a:spcAft>
              <a:buNone/>
            </a:pPr>
            <a:r>
              <a:rPr lang="pl-PL" sz="3600" dirty="0">
                <a:solidFill>
                  <a:schemeClr val="bg1"/>
                </a:solidFill>
                <a:latin typeface="Tahoma" panose="020B0604030504040204" pitchFamily="34" charset="0"/>
                <a:ea typeface="Tahoma" panose="020B0604030504040204" pitchFamily="34" charset="0"/>
                <a:cs typeface="Tahoma" panose="020B0604030504040204" pitchFamily="34" charset="0"/>
              </a:rPr>
              <a:t>wcale nie myślałam o tym, żeby zmienić moje życie, </a:t>
            </a:r>
          </a:p>
          <a:p>
            <a:pPr marL="0" indent="0" algn="ctr">
              <a:lnSpc>
                <a:spcPct val="110000"/>
              </a:lnSpc>
              <a:spcBef>
                <a:spcPts val="0"/>
              </a:spcBef>
              <a:spcAft>
                <a:spcPts val="0"/>
              </a:spcAft>
              <a:buNone/>
            </a:pPr>
            <a:r>
              <a:rPr lang="pl-PL" sz="3600" dirty="0">
                <a:solidFill>
                  <a:schemeClr val="bg1"/>
                </a:solidFill>
                <a:latin typeface="Tahoma" panose="020B0604030504040204" pitchFamily="34" charset="0"/>
                <a:ea typeface="Tahoma" panose="020B0604030504040204" pitchFamily="34" charset="0"/>
                <a:cs typeface="Tahoma" panose="020B0604030504040204" pitchFamily="34" charset="0"/>
              </a:rPr>
              <a:t>słuchałam modlitw, ale bardzo szybko je zapominałam”.</a:t>
            </a:r>
          </a:p>
        </p:txBody>
      </p:sp>
      <p:pic>
        <p:nvPicPr>
          <p:cNvPr id="4" name="Obraz 3">
            <a:extLst>
              <a:ext uri="{FF2B5EF4-FFF2-40B4-BE49-F238E27FC236}">
                <a16:creationId xmlns:a16="http://schemas.microsoft.com/office/drawing/2014/main" id="{436C44D6-8BF0-44E2-9E42-E9078655C7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857" y="83574"/>
            <a:ext cx="4017355" cy="66908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37408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606129" y="375650"/>
            <a:ext cx="6197794" cy="6106700"/>
          </a:xfrm>
        </p:spPr>
        <p:txBody>
          <a:bodyPr>
            <a:normAutofit/>
          </a:bodyPr>
          <a:lstStyle/>
          <a:p>
            <a:pPr algn="ctr"/>
            <a:r>
              <a:rPr lang="pl-PL" cap="none" dirty="0">
                <a:solidFill>
                  <a:schemeClr val="bg1"/>
                </a:solidFill>
                <a:latin typeface="Tahoma" panose="020B0604030504040204" pitchFamily="34" charset="0"/>
                <a:ea typeface="Tahoma" panose="020B0604030504040204" pitchFamily="34" charset="0"/>
                <a:cs typeface="Tahoma" panose="020B0604030504040204" pitchFamily="34" charset="0"/>
              </a:rPr>
              <a:t>Po przyjęciu I Komunii św. Gemma ułożyła postanowienia poprawy życia, ale gdy wróciła do domu,  </a:t>
            </a:r>
            <a:br>
              <a:rPr lang="pl-PL" cap="none" dirty="0">
                <a:solidFill>
                  <a:schemeClr val="bg1"/>
                </a:solidFill>
                <a:latin typeface="Tahoma" panose="020B0604030504040204" pitchFamily="34" charset="0"/>
                <a:ea typeface="Tahoma" panose="020B0604030504040204" pitchFamily="34" charset="0"/>
                <a:cs typeface="Tahoma" panose="020B0604030504040204" pitchFamily="34" charset="0"/>
              </a:rPr>
            </a:br>
            <a:r>
              <a:rPr lang="pl-PL" cap="none" dirty="0">
                <a:solidFill>
                  <a:schemeClr val="bg1"/>
                </a:solidFill>
                <a:latin typeface="Tahoma" panose="020B0604030504040204" pitchFamily="34" charset="0"/>
                <a:ea typeface="Tahoma" panose="020B0604030504040204" pitchFamily="34" charset="0"/>
                <a:cs typeface="Tahoma" panose="020B0604030504040204" pitchFamily="34" charset="0"/>
              </a:rPr>
              <a:t>o wszystkim zapomniała. </a:t>
            </a:r>
            <a:br>
              <a:rPr lang="pl-PL" cap="none" dirty="0">
                <a:solidFill>
                  <a:schemeClr val="bg1"/>
                </a:solidFill>
                <a:latin typeface="Tahoma" panose="020B0604030504040204" pitchFamily="34" charset="0"/>
                <a:ea typeface="Tahoma" panose="020B0604030504040204" pitchFamily="34" charset="0"/>
                <a:cs typeface="Tahoma" panose="020B0604030504040204" pitchFamily="34" charset="0"/>
              </a:rPr>
            </a:br>
            <a:r>
              <a:rPr lang="pl-PL" cap="none" dirty="0">
                <a:solidFill>
                  <a:schemeClr val="bg1"/>
                </a:solidFill>
                <a:latin typeface="Tahoma" panose="020B0604030504040204" pitchFamily="34" charset="0"/>
                <a:ea typeface="Tahoma" panose="020B0604030504040204" pitchFamily="34" charset="0"/>
                <a:cs typeface="Tahoma" panose="020B0604030504040204" pitchFamily="34" charset="0"/>
              </a:rPr>
              <a:t>Pan Jezus, mimo jej roztargnienia, dostrzegał wielkie pragnienia jej serca. Zobaczcie sami, co postanowiła:</a:t>
            </a:r>
          </a:p>
        </p:txBody>
      </p:sp>
      <p:pic>
        <p:nvPicPr>
          <p:cNvPr id="4" name="Obraz 3">
            <a:extLst>
              <a:ext uri="{FF2B5EF4-FFF2-40B4-BE49-F238E27FC236}">
                <a16:creationId xmlns:a16="http://schemas.microsoft.com/office/drawing/2014/main" id="{7656EAEC-39C3-44F8-9E7B-FD186839BE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8145" y="265472"/>
            <a:ext cx="4876528" cy="6012426"/>
          </a:xfrm>
          <a:prstGeom prst="rect">
            <a:avLst/>
          </a:prstGeom>
          <a:ln>
            <a:noFill/>
          </a:ln>
          <a:effectLst>
            <a:softEdge rad="112500"/>
          </a:effectLst>
        </p:spPr>
      </p:pic>
    </p:spTree>
    <p:extLst>
      <p:ext uri="{BB962C8B-B14F-4D97-AF65-F5344CB8AC3E}">
        <p14:creationId xmlns:p14="http://schemas.microsoft.com/office/powerpoint/2010/main" val="3404434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5650077" y="287159"/>
            <a:ext cx="6197794" cy="6106700"/>
          </a:xfrm>
        </p:spPr>
        <p:txBody>
          <a:bodyPr>
            <a:normAutofit/>
          </a:bodyPr>
          <a:lstStyle/>
          <a:p>
            <a:pPr algn="ctr"/>
            <a:r>
              <a:rPr lang="pl-PL" cap="none" dirty="0">
                <a:solidFill>
                  <a:schemeClr val="bg1"/>
                </a:solidFill>
                <a:latin typeface="Tahoma" panose="020B0604030504040204" pitchFamily="34" charset="0"/>
                <a:ea typeface="Tahoma" panose="020B0604030504040204" pitchFamily="34" charset="0"/>
                <a:cs typeface="Tahoma" panose="020B0604030504040204" pitchFamily="34" charset="0"/>
              </a:rPr>
              <a:t>Mimo tego wszystkiego, co Gemma pisze o sobie, Jezus kochał ją bardzo. Podobało Mu się też jej szczere serce, to, że gdy tylko widziała jakiś swój błąd, zaraz za niego przepraszała.</a:t>
            </a:r>
          </a:p>
        </p:txBody>
      </p:sp>
      <p:pic>
        <p:nvPicPr>
          <p:cNvPr id="5" name="Obraz 4">
            <a:extLst>
              <a:ext uri="{FF2B5EF4-FFF2-40B4-BE49-F238E27FC236}">
                <a16:creationId xmlns:a16="http://schemas.microsoft.com/office/drawing/2014/main" id="{95B69366-B6B9-4170-A58A-F5730BD28D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156" y="108154"/>
            <a:ext cx="5042846" cy="6209071"/>
          </a:xfrm>
          <a:prstGeom prst="rect">
            <a:avLst/>
          </a:prstGeom>
          <a:ln>
            <a:noFill/>
          </a:ln>
          <a:effectLst>
            <a:softEdge rad="112500"/>
          </a:effectLst>
        </p:spPr>
      </p:pic>
    </p:spTree>
    <p:extLst>
      <p:ext uri="{BB962C8B-B14F-4D97-AF65-F5344CB8AC3E}">
        <p14:creationId xmlns:p14="http://schemas.microsoft.com/office/powerpoint/2010/main" val="1923298480"/>
      </p:ext>
    </p:extLst>
  </p:cSld>
  <p:clrMapOvr>
    <a:masterClrMapping/>
  </p:clrMapOvr>
</p:sld>
</file>

<file path=ppt/theme/theme1.xml><?xml version="1.0" encoding="utf-8"?>
<a:theme xmlns:a="http://schemas.openxmlformats.org/drawingml/2006/main" name="Wycinek">
  <a:themeElements>
    <a:clrScheme name="Wycinek">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Wycinek">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ycinek">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docProps/app.xml><?xml version="1.0" encoding="utf-8"?>
<Properties xmlns="http://schemas.openxmlformats.org/officeDocument/2006/extended-properties" xmlns:vt="http://schemas.openxmlformats.org/officeDocument/2006/docPropsVTypes">
  <Template>Slice</Template>
  <TotalTime>1263</TotalTime>
  <Words>680</Words>
  <Application>Microsoft Office PowerPoint</Application>
  <PresentationFormat>Panoramiczny</PresentationFormat>
  <Paragraphs>27</Paragraphs>
  <Slides>20</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20</vt:i4>
      </vt:variant>
    </vt:vector>
  </HeadingPairs>
  <TitlesOfParts>
    <vt:vector size="25" baseType="lpstr">
      <vt:lpstr>Century Gothic</vt:lpstr>
      <vt:lpstr>Tahoma</vt:lpstr>
      <vt:lpstr>Times New Roman</vt:lpstr>
      <vt:lpstr>Wingdings 3</vt:lpstr>
      <vt:lpstr>Wycinek</vt:lpstr>
      <vt:lpstr>Prezentacja programu PowerPoint</vt:lpstr>
      <vt:lpstr>Prezentacja programu PowerPoint</vt:lpstr>
      <vt:lpstr>Gemma Galgani urodziła się 12 marca 1878 roku niedaleko Lukka, we Włoszech. Jej rodzicami byli  Enrico Galgani i Aurelia Landi. </vt:lpstr>
      <vt:lpstr>Dom narodzin Gemmy  </vt:lpstr>
      <vt:lpstr>LUKKA  miasto,  w którym żyła</vt:lpstr>
      <vt:lpstr>Prezentacja programu PowerPoint</vt:lpstr>
      <vt:lpstr>Prezentacja programu PowerPoint</vt:lpstr>
      <vt:lpstr>Po przyjęciu I Komunii św. Gemma ułożyła postanowienia poprawy życia, ale gdy wróciła do domu,   o wszystkim zapomniała.  Pan Jezus, mimo jej roztargnienia, dostrzegał wielkie pragnienia jej serca. Zobaczcie sami, co postanowiła:</vt:lpstr>
      <vt:lpstr>Mimo tego wszystkiego, co Gemma pisze o sobie, Jezus kochał ją bardzo. Podobało Mu się też jej szczere serce, to, że gdy tylko widziała jakiś swój błąd, zaraz za niego przepraszała.</vt:lpstr>
      <vt:lpstr>Gemma chętnie też pomagała biednym:   „To, co mi pozostało, to miłosierdzie dla biednych.  Za każdym razem, gdy wychodziłam z domu, prosiłam tatę o pieniądze…, a Bóg chciał, że jak tylko wychodziłam,  spotykałam biednego. Jemu oddawałam pieniądze.”</vt:lpstr>
      <vt:lpstr>Prezentacja programu PowerPoint</vt:lpstr>
      <vt:lpstr>To on pouczał ją, jak ma postępować.  Kiedyś, gdy dostała złoty zegarek i nie mogła się doczekać, kiedy go założy, zobaczyła swojego Anioła Stróża, który powiedział jej, że to jest złe zachowanie.  </vt:lpstr>
      <vt:lpstr>Stopniowo Gemma zmieniała swoje życie. Bardzo jej w tym pomagał Pan Jezus. Starała się też  być często na Mszy świętej. </vt:lpstr>
      <vt:lpstr>  Gemma też  spowiadała się  ze wszystkiego,  co dostrzegała w sobie  jako niedobre.   </vt:lpstr>
      <vt:lpstr>Inne osoby nauczyły Gemmę wpatrywać się w krzyż Pana Jezusa, by dostrzegała coraz bardziej, jak bardzo Jezus ją kocha, uczyły ją też odmawiać różaniec.    Gemma bardzo kochała Pana Jezusa. Chciała zostać siostrą zakonną, ale zdrowie jej na to nie pozwoliło. </vt:lpstr>
      <vt:lpstr> Starała się z Jezusem znosić swoją chorobę, ofiarując ją za tych, którzy są daleko od Boga.   Otrzymała od Niego niespotykany dar cierpienia: w swoim ciele nosiła Jego rany. Taki dar nazywamy stygmatami.  </vt:lpstr>
      <vt:lpstr>  A gdy już jej serce było gotowe na Niebo,  Pan Jezus zabrał ją do Siebie.   Miała 25 lat.  Było to  11 kwietnia 1903 roku.</vt:lpstr>
      <vt:lpstr>  Co roku, szczególnie 16 maja, możemy cieszyć się z nią, że została świętą – zamieszkała z Panem Jezusem w Niebie.   I możemy od niej uczyć się, jak żyć, by też tam dojść.</vt:lpstr>
      <vt:lpstr>Wskazówki św. Gemmy</vt:lpstr>
      <vt:lpstr>Święta Gemmo Galgani, Ty która z miłości do Jezusa  potrafiłaś przemienić swoje postępowanie  i wsparta Jego łaską stałaś się świętą,  prosimy, pomóż nam odkrywać to, co w nas piękne i dobre  oraz przezwyciężać to, co w nas słabe i grzeszne,  abyśmy tak jak Ty, coraz bardziej zbliżali się do Jezusa,  żyli z Nim w przyjaźni, kochali Boga i ludzi  dążąc w ten sposób do świętości.   Święta Gemmo Galgani, módl się za nami.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lenovo</dc:creator>
  <cp:lastModifiedBy>Admin</cp:lastModifiedBy>
  <cp:revision>78</cp:revision>
  <dcterms:created xsi:type="dcterms:W3CDTF">2022-12-27T16:18:01Z</dcterms:created>
  <dcterms:modified xsi:type="dcterms:W3CDTF">2023-01-24T14:01:36Z</dcterms:modified>
</cp:coreProperties>
</file>