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3122-B8EB-4706-BCE3-8B92CEADBDC2}" type="datetimeFigureOut">
              <a:rPr lang="pl-PL" smtClean="0"/>
              <a:t>2023-07-20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C658F-02BA-435F-97AB-E41E978CF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3762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3122-B8EB-4706-BCE3-8B92CEADBDC2}" type="datetimeFigureOut">
              <a:rPr lang="pl-PL" smtClean="0"/>
              <a:t>2023-07-20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C658F-02BA-435F-97AB-E41E978CF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514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3122-B8EB-4706-BCE3-8B92CEADBDC2}" type="datetimeFigureOut">
              <a:rPr lang="pl-PL" smtClean="0"/>
              <a:t>2023-07-20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C658F-02BA-435F-97AB-E41E978CF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851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3122-B8EB-4706-BCE3-8B92CEADBDC2}" type="datetimeFigureOut">
              <a:rPr lang="pl-PL" smtClean="0"/>
              <a:t>2023-07-20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C658F-02BA-435F-97AB-E41E978CF27E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198277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3122-B8EB-4706-BCE3-8B92CEADBDC2}" type="datetimeFigureOut">
              <a:rPr lang="pl-PL" smtClean="0"/>
              <a:t>2023-07-20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C658F-02BA-435F-97AB-E41E978CF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34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3122-B8EB-4706-BCE3-8B92CEADBDC2}" type="datetimeFigureOut">
              <a:rPr lang="pl-PL" smtClean="0"/>
              <a:t>2023-07-20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C658F-02BA-435F-97AB-E41E978CF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33283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3122-B8EB-4706-BCE3-8B92CEADBDC2}" type="datetimeFigureOut">
              <a:rPr lang="pl-PL" smtClean="0"/>
              <a:t>2023-07-20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C658F-02BA-435F-97AB-E41E978CF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4414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3122-B8EB-4706-BCE3-8B92CEADBDC2}" type="datetimeFigureOut">
              <a:rPr lang="pl-PL" smtClean="0"/>
              <a:t>2023-07-20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C658F-02BA-435F-97AB-E41E978CF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1039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3122-B8EB-4706-BCE3-8B92CEADBDC2}" type="datetimeFigureOut">
              <a:rPr lang="pl-PL" smtClean="0"/>
              <a:t>2023-07-20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C658F-02BA-435F-97AB-E41E978CF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1852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3122-B8EB-4706-BCE3-8B92CEADBDC2}" type="datetimeFigureOut">
              <a:rPr lang="pl-PL" smtClean="0"/>
              <a:t>2023-07-20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C658F-02BA-435F-97AB-E41E978CF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0805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3122-B8EB-4706-BCE3-8B92CEADBDC2}" type="datetimeFigureOut">
              <a:rPr lang="pl-PL" smtClean="0"/>
              <a:t>2023-07-20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C658F-02BA-435F-97AB-E41E978CF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9954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3122-B8EB-4706-BCE3-8B92CEADBDC2}" type="datetimeFigureOut">
              <a:rPr lang="pl-PL" smtClean="0"/>
              <a:t>2023-07-20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C658F-02BA-435F-97AB-E41E978CF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8745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3122-B8EB-4706-BCE3-8B92CEADBDC2}" type="datetimeFigureOut">
              <a:rPr lang="pl-PL" smtClean="0"/>
              <a:t>2023-07-20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C658F-02BA-435F-97AB-E41E978CF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4946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3122-B8EB-4706-BCE3-8B92CEADBDC2}" type="datetimeFigureOut">
              <a:rPr lang="pl-PL" smtClean="0"/>
              <a:t>2023-07-20</a:t>
            </a:fld>
            <a:endParaRPr lang="pl-P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C658F-02BA-435F-97AB-E41E978CF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2830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3122-B8EB-4706-BCE3-8B92CEADBDC2}" type="datetimeFigureOut">
              <a:rPr lang="pl-PL" smtClean="0"/>
              <a:t>2023-07-20</a:t>
            </a:fld>
            <a:endParaRPr lang="pl-P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C658F-02BA-435F-97AB-E41E978CF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279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3122-B8EB-4706-BCE3-8B92CEADBDC2}" type="datetimeFigureOut">
              <a:rPr lang="pl-PL" smtClean="0"/>
              <a:t>2023-07-20</a:t>
            </a:fld>
            <a:endParaRPr lang="pl-P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C658F-02BA-435F-97AB-E41E978CF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405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3122-B8EB-4706-BCE3-8B92CEADBDC2}" type="datetimeFigureOut">
              <a:rPr lang="pl-PL" smtClean="0"/>
              <a:t>2023-07-20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C658F-02BA-435F-97AB-E41E978CF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7772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2F93122-B8EB-4706-BCE3-8B92CEADBDC2}" type="datetimeFigureOut">
              <a:rPr lang="pl-PL" smtClean="0"/>
              <a:t>2023-07-20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C658F-02BA-435F-97AB-E41E978CF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6618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B0DACA3-7D31-42B7-A2FA-3C1DE007F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46" y="704674"/>
            <a:ext cx="9848676" cy="2558643"/>
          </a:xfrm>
        </p:spPr>
        <p:txBody>
          <a:bodyPr/>
          <a:lstStyle/>
          <a:p>
            <a:pPr algn="ctr"/>
            <a:r>
              <a:rPr lang="pl-PL" dirty="0"/>
              <a:t>Jubileusz w Kościele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67C3E3B-9D4D-4536-B6BB-CB00F07F9F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0172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E3B082-7227-4DC4-820C-71DB68D8B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i="1" dirty="0"/>
              <a:t>Korona Kazimierza Wielkiego na hermie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BC197FD7-382A-44A4-AB6A-8916A76D65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220" name="Picture 4" descr="Diadem płocki – Wikipedia, wolna encyklopedia">
            <a:extLst>
              <a:ext uri="{FF2B5EF4-FFF2-40B4-BE49-F238E27FC236}">
                <a16:creationId xmlns:a16="http://schemas.microsoft.com/office/drawing/2014/main" id="{FC014459-6EB7-4926-89B7-7C7808462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467" y="1963024"/>
            <a:ext cx="7441034" cy="481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262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1A41E0-D469-4FBC-AD74-8276D9DF4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3936"/>
            <a:ext cx="12192000" cy="1400530"/>
          </a:xfrm>
        </p:spPr>
        <p:txBody>
          <a:bodyPr/>
          <a:lstStyle/>
          <a:p>
            <a:pPr algn="ctr"/>
            <a:r>
              <a:rPr lang="pl-PL" sz="4000" i="1" dirty="0"/>
              <a:t>Księga Jubileuszy – apokryf Starego Testamentu </a:t>
            </a:r>
            <a:endParaRPr lang="pl-PL" sz="4000" dirty="0"/>
          </a:p>
        </p:txBody>
      </p:sp>
      <p:sp>
        <p:nvSpPr>
          <p:cNvPr id="4" name="AutoShape 2" descr="Religia - Apokryfy Starego Testamentu. Prymasowska seria Biblijna">
            <a:extLst>
              <a:ext uri="{FF2B5EF4-FFF2-40B4-BE49-F238E27FC236}">
                <a16:creationId xmlns:a16="http://schemas.microsoft.com/office/drawing/2014/main" id="{04E7E61D-F284-4C89-857A-499C531CF3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A495B55-E450-4072-85D0-C5FC74CC2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339" y="1047750"/>
            <a:ext cx="3994558" cy="567408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357CD94-CF67-4EC2-8BBD-86BD219C3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647" y="1085165"/>
            <a:ext cx="3767656" cy="567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96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A610DE-F70F-46C2-B977-52BF83A62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0" y="117159"/>
            <a:ext cx="9404723" cy="1400530"/>
          </a:xfrm>
        </p:spPr>
        <p:txBody>
          <a:bodyPr/>
          <a:lstStyle/>
          <a:p>
            <a:pPr algn="ctr"/>
            <a:r>
              <a:rPr lang="pl-PL" i="1" dirty="0"/>
              <a:t>Fresk z Bazyliki Laterańskiej przedstawiający Bonifacego VIII ogłaszającego Rok Święty 1300</a:t>
            </a:r>
            <a:endParaRPr lang="pl-PL" dirty="0"/>
          </a:p>
        </p:txBody>
      </p:sp>
      <p:pic>
        <p:nvPicPr>
          <p:cNvPr id="2052" name="Picture 4" descr="Historia Roku Świętego - Nowe Życie">
            <a:extLst>
              <a:ext uri="{FF2B5EF4-FFF2-40B4-BE49-F238E27FC236}">
                <a16:creationId xmlns:a16="http://schemas.microsoft.com/office/drawing/2014/main" id="{37FBC338-1BB1-4BCD-A744-6C40B8FE3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783" y="2225991"/>
            <a:ext cx="4340421" cy="472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507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5CD6906-B660-421A-BB8C-0C2C43F02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i="1" dirty="0"/>
              <a:t>Papież przed zamknięciem drzwi świętych w Bazylice św. Piotra 6.01.2001</a:t>
            </a:r>
            <a:endParaRPr lang="pl-PL" sz="2800" dirty="0"/>
          </a:p>
        </p:txBody>
      </p:sp>
      <p:pic>
        <p:nvPicPr>
          <p:cNvPr id="3074" name="Picture 2" descr="Na wirażu historii - www.gosc.pl">
            <a:extLst>
              <a:ext uri="{FF2B5EF4-FFF2-40B4-BE49-F238E27FC236}">
                <a16:creationId xmlns:a16="http://schemas.microsoft.com/office/drawing/2014/main" id="{39EB593F-BDFC-4C5F-961A-84837AE55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257" y="1434517"/>
            <a:ext cx="3507688" cy="542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070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8B1184C-D58F-43AA-874E-3F429129D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368828"/>
            <a:ext cx="9404723" cy="1400530"/>
          </a:xfrm>
        </p:spPr>
        <p:txBody>
          <a:bodyPr/>
          <a:lstStyle/>
          <a:p>
            <a:pPr algn="ctr"/>
            <a:r>
              <a:rPr lang="pl-PL" sz="2800" i="1" dirty="0"/>
              <a:t>Symbol Roku Świętego 2000</a:t>
            </a:r>
          </a:p>
        </p:txBody>
      </p:sp>
      <p:pic>
        <p:nvPicPr>
          <p:cNvPr id="3" name="Symbol zastępczy zawartości 2">
            <a:extLst>
              <a:ext uri="{FF2B5EF4-FFF2-40B4-BE49-F238E27FC236}">
                <a16:creationId xmlns:a16="http://schemas.microsoft.com/office/drawing/2014/main" id="{A1896DA1-546A-445A-9A22-41991E7558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2386" y="1155015"/>
            <a:ext cx="5648215" cy="564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600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007CC41-7CE4-490E-8093-5E3922F1D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5" y="242993"/>
            <a:ext cx="11593585" cy="1400530"/>
          </a:xfrm>
        </p:spPr>
        <p:txBody>
          <a:bodyPr/>
          <a:lstStyle/>
          <a:p>
            <a:pPr algn="ctr"/>
            <a:r>
              <a:rPr lang="pl-PL" i="1" dirty="0"/>
              <a:t>Św. Zygmunt – wizerunek z par. pw. w Królewie nad Wkrą (diecezja płocka)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9730456-8905-4544-8412-9A521DD63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259" y="1604343"/>
            <a:ext cx="5023388" cy="523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951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09C03D-49B2-46B8-ABBE-13055D637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3200" i="1" dirty="0"/>
              <a:t>Katedra Płocka</a:t>
            </a:r>
            <a:endParaRPr lang="pl-PL" sz="3200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A0801501-B972-40EE-B6E7-709749E024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0" name="Picture 2" descr="Bazylika katedralna Wniebowzięcia Najświętszej Maryi Panny w Płocku –  Wikipedia, wolna encyklopedia">
            <a:extLst>
              <a:ext uri="{FF2B5EF4-FFF2-40B4-BE49-F238E27FC236}">
                <a16:creationId xmlns:a16="http://schemas.microsoft.com/office/drawing/2014/main" id="{44E6EBCE-17F6-4C4A-9D02-9A9B4D089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463" y="1125934"/>
            <a:ext cx="7606018" cy="570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844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9B0FFD3-309B-49C3-B088-ADC0547BD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22" y="184271"/>
            <a:ext cx="9404723" cy="1400530"/>
          </a:xfrm>
        </p:spPr>
        <p:txBody>
          <a:bodyPr>
            <a:normAutofit/>
          </a:bodyPr>
          <a:lstStyle/>
          <a:p>
            <a:pPr algn="ctr"/>
            <a:r>
              <a:rPr lang="pl-PL" i="1" dirty="0"/>
              <a:t>Kaplica św. Zygmunta w płockiej katedrze </a:t>
            </a:r>
            <a:endParaRPr lang="pl-PL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F0F86CC1-21BC-4F9D-8545-2C2A8675AE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6" name="Picture 2" descr="Katedra Płock - Parafia - Zabytki - Kultura - Historia">
            <a:extLst>
              <a:ext uri="{FF2B5EF4-FFF2-40B4-BE49-F238E27FC236}">
                <a16:creationId xmlns:a16="http://schemas.microsoft.com/office/drawing/2014/main" id="{CE6ACEE1-9B3C-42DE-96DE-DC7529517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72" y="1677579"/>
            <a:ext cx="3901664" cy="518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119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53856F-7FE4-49E2-8484-B2B3B8AF3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i="1" dirty="0"/>
              <a:t>Herma św. Zygmunta</a:t>
            </a:r>
            <a:endParaRPr lang="pl-PL" dirty="0"/>
          </a:p>
        </p:txBody>
      </p:sp>
      <p:pic>
        <p:nvPicPr>
          <p:cNvPr id="8196" name="Picture 4" descr="Herma św. Zygmunta – Wikipedia, wolna encyklopedia">
            <a:extLst>
              <a:ext uri="{FF2B5EF4-FFF2-40B4-BE49-F238E27FC236}">
                <a16:creationId xmlns:a16="http://schemas.microsoft.com/office/drawing/2014/main" id="{2D2E483B-8F8C-4FC9-ABF6-DB60D3B38B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187" y="1247294"/>
            <a:ext cx="3654455" cy="545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5729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">
  <a:themeElements>
    <a:clrScheme name="J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35</TotalTime>
  <Words>71</Words>
  <Application>Microsoft Office PowerPoint</Application>
  <PresentationFormat>Panoramiczny</PresentationFormat>
  <Paragraphs>10</Paragraphs>
  <Slides>10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Wingdings 3</vt:lpstr>
      <vt:lpstr>Jon</vt:lpstr>
      <vt:lpstr>Jubileusz w Kościele</vt:lpstr>
      <vt:lpstr>Księga Jubileuszy – apokryf Starego Testamentu </vt:lpstr>
      <vt:lpstr>Fresk z Bazyliki Laterańskiej przedstawiający Bonifacego VIII ogłaszającego Rok Święty 1300</vt:lpstr>
      <vt:lpstr>Papież przed zamknięciem drzwi świętych w Bazylice św. Piotra 6.01.2001</vt:lpstr>
      <vt:lpstr>Symbol Roku Świętego 2000</vt:lpstr>
      <vt:lpstr>Św. Zygmunt – wizerunek z par. pw. w Królewie nad Wkrą (diecezja płocka)</vt:lpstr>
      <vt:lpstr>Katedra Płocka</vt:lpstr>
      <vt:lpstr>Kaplica św. Zygmunta w płockiej katedrze </vt:lpstr>
      <vt:lpstr>Herma św. Zygmunta</vt:lpstr>
      <vt:lpstr>Korona Kazimierza Wielkiego na hermie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Zdjęcia przedstawiające rodzinę Ulmów </dc:title>
  <dc:creator>User</dc:creator>
  <cp:lastModifiedBy>User</cp:lastModifiedBy>
  <cp:revision>7</cp:revision>
  <dcterms:created xsi:type="dcterms:W3CDTF">2023-07-13T09:40:46Z</dcterms:created>
  <dcterms:modified xsi:type="dcterms:W3CDTF">2023-07-20T08:14:50Z</dcterms:modified>
</cp:coreProperties>
</file>