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3762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514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51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9827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34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2023-07-14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3328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2023-07-14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441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103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1852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080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9954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8745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2023-07-14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494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2023-07-14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2830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2023-07-14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279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2023-07-14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405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3122-B8EB-4706-BCE3-8B92CEADBDC2}" type="datetimeFigureOut">
              <a:rPr lang="pl-PL" smtClean="0"/>
              <a:t>2023-07-14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7772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2F93122-B8EB-4706-BCE3-8B92CEADBDC2}" type="datetimeFigureOut">
              <a:rPr lang="pl-PL" smtClean="0"/>
              <a:t>2023-07-14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C658F-02BA-435F-97AB-E41E978CF27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6618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0DACA3-7D31-42B7-A2FA-3C1DE007F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120" y="981511"/>
            <a:ext cx="9848676" cy="2558643"/>
          </a:xfrm>
        </p:spPr>
        <p:txBody>
          <a:bodyPr/>
          <a:lstStyle/>
          <a:p>
            <a:pPr algn="ctr"/>
            <a:r>
              <a:rPr lang="pl-PL" dirty="0"/>
              <a:t>Św. Zygmunt w obrazach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67C3E3B-9D4D-4536-B6BB-CB00F07F9F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0172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E3B082-7227-4DC4-820C-71DB68D8B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/>
              <a:t>Korona Kazimierza Wielkiego na hermie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BC197FD7-382A-44A4-AB6A-8916A76D6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20" name="Picture 4" descr="Diadem płocki – Wikipedia, wolna encyklopedia">
            <a:extLst>
              <a:ext uri="{FF2B5EF4-FFF2-40B4-BE49-F238E27FC236}">
                <a16:creationId xmlns:a16="http://schemas.microsoft.com/office/drawing/2014/main" id="{FC014459-6EB7-4926-89B7-7C7808462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467" y="1963024"/>
            <a:ext cx="7441034" cy="481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262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1A41E0-D469-4FBC-AD74-8276D9DF4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94" y="133936"/>
            <a:ext cx="10335236" cy="1400530"/>
          </a:xfrm>
        </p:spPr>
        <p:txBody>
          <a:bodyPr/>
          <a:lstStyle/>
          <a:p>
            <a:pPr algn="ctr"/>
            <a:r>
              <a:rPr lang="pl-PL" i="1" dirty="0"/>
              <a:t>Miasto Lyon współcześnie</a:t>
            </a:r>
            <a:endParaRPr lang="pl-PL" dirty="0"/>
          </a:p>
        </p:txBody>
      </p:sp>
      <p:pic>
        <p:nvPicPr>
          <p:cNvPr id="3" name="Picture 2" descr="Lyon: atrakcje miasta, co warto zobaczyć? - Podróże">
            <a:extLst>
              <a:ext uri="{FF2B5EF4-FFF2-40B4-BE49-F238E27FC236}">
                <a16:creationId xmlns:a16="http://schemas.microsoft.com/office/drawing/2014/main" id="{F94FFA98-769F-4EE6-BE03-CE692B1F7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0" y="930287"/>
            <a:ext cx="11290882" cy="592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896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A610DE-F70F-46C2-B977-52BF83A62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0" y="117159"/>
            <a:ext cx="9404723" cy="1400530"/>
          </a:xfrm>
        </p:spPr>
        <p:txBody>
          <a:bodyPr/>
          <a:lstStyle/>
          <a:p>
            <a:pPr algn="ctr"/>
            <a:r>
              <a:rPr lang="pl-PL" i="1" dirty="0"/>
              <a:t>Terytoria Burgundii</a:t>
            </a:r>
            <a:endParaRPr lang="pl-PL" dirty="0"/>
          </a:p>
        </p:txBody>
      </p:sp>
      <p:pic>
        <p:nvPicPr>
          <p:cNvPr id="2050" name="Picture 2" descr="Burgundia – Wikipedia, wolna encyklopedia">
            <a:extLst>
              <a:ext uri="{FF2B5EF4-FFF2-40B4-BE49-F238E27FC236}">
                <a16:creationId xmlns:a16="http://schemas.microsoft.com/office/drawing/2014/main" id="{1386F816-26D3-4744-82C3-0E22997F2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58" y="1051750"/>
            <a:ext cx="5910744" cy="568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507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CD6906-B660-421A-BB8C-0C2C43F02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i="1" dirty="0"/>
              <a:t>Ariusz</a:t>
            </a:r>
            <a:endParaRPr lang="pl-PL" sz="2800" dirty="0"/>
          </a:p>
        </p:txBody>
      </p:sp>
      <p:pic>
        <p:nvPicPr>
          <p:cNvPr id="3076" name="Picture 4" descr="Arianie, św. Atanazy i walka o czystość wiary - Warszawska Gazeta">
            <a:extLst>
              <a:ext uri="{FF2B5EF4-FFF2-40B4-BE49-F238E27FC236}">
                <a16:creationId xmlns:a16="http://schemas.microsoft.com/office/drawing/2014/main" id="{535E8285-A2D1-4736-B763-788591824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36" y="1325110"/>
            <a:ext cx="11205853" cy="553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070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B1184C-D58F-43AA-874E-3F429129D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368828"/>
            <a:ext cx="9404723" cy="1400530"/>
          </a:xfrm>
        </p:spPr>
        <p:txBody>
          <a:bodyPr/>
          <a:lstStyle/>
          <a:p>
            <a:pPr algn="ctr"/>
            <a:r>
              <a:rPr lang="pl-PL" sz="2800" i="1" dirty="0"/>
              <a:t>Klasztor św. Maurycego w </a:t>
            </a:r>
            <a:r>
              <a:rPr lang="pl-PL" sz="2800" i="1" dirty="0" err="1"/>
              <a:t>Agaune</a:t>
            </a:r>
            <a:endParaRPr lang="pl-PL" sz="2800" i="1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B43FDD5C-4E3B-4BD0-AA0F-82600816B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Bazylika opacka – klasztorne skarby | Switzerland Tourism">
            <a:extLst>
              <a:ext uri="{FF2B5EF4-FFF2-40B4-BE49-F238E27FC236}">
                <a16:creationId xmlns:a16="http://schemas.microsoft.com/office/drawing/2014/main" id="{8C2A6113-94CE-4478-AE2E-2D0B653D1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30" y="1280630"/>
            <a:ext cx="8355726" cy="557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600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07CC41-7CE4-490E-8093-5E3922F1D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42993"/>
            <a:ext cx="9404723" cy="1400530"/>
          </a:xfrm>
        </p:spPr>
        <p:txBody>
          <a:bodyPr/>
          <a:lstStyle/>
          <a:p>
            <a:pPr algn="ctr"/>
            <a:r>
              <a:rPr lang="pl-PL" i="1" dirty="0" err="1"/>
              <a:t>Teodoryk</a:t>
            </a:r>
            <a:r>
              <a:rPr lang="pl-PL" i="1" dirty="0"/>
              <a:t> Wielki</a:t>
            </a:r>
            <a:endParaRPr lang="pl-PL" dirty="0"/>
          </a:p>
        </p:txBody>
      </p:sp>
      <p:pic>
        <p:nvPicPr>
          <p:cNvPr id="5124" name="Picture 4" descr="Teodoryk Wielki (król Ostrogotów 471–526, regent cesarstwa  zachodniorzymskiego 493–526) | TwojaHistoria.pl">
            <a:extLst>
              <a:ext uri="{FF2B5EF4-FFF2-40B4-BE49-F238E27FC236}">
                <a16:creationId xmlns:a16="http://schemas.microsoft.com/office/drawing/2014/main" id="{10591173-55F1-4860-BFE7-CC7BA08F7E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41" y="1092339"/>
            <a:ext cx="5765661" cy="576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951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09C03D-49B2-46B8-ABBE-13055D637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3200" i="1" dirty="0"/>
              <a:t>Katedra Płocka</a:t>
            </a:r>
            <a:endParaRPr lang="pl-PL" sz="3200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0801501-B972-40EE-B6E7-709749E02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Bazylika katedralna Wniebowzięcia Najświętszej Maryi Panny w Płocku –  Wikipedia, wolna encyklopedia">
            <a:extLst>
              <a:ext uri="{FF2B5EF4-FFF2-40B4-BE49-F238E27FC236}">
                <a16:creationId xmlns:a16="http://schemas.microsoft.com/office/drawing/2014/main" id="{44E6EBCE-17F6-4C4A-9D02-9A9B4D089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63" y="1125934"/>
            <a:ext cx="7606018" cy="570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844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B0FFD3-309B-49C3-B088-ADC0547BD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22" y="184271"/>
            <a:ext cx="9404723" cy="1400530"/>
          </a:xfrm>
        </p:spPr>
        <p:txBody>
          <a:bodyPr>
            <a:normAutofit/>
          </a:bodyPr>
          <a:lstStyle/>
          <a:p>
            <a:pPr algn="ctr"/>
            <a:r>
              <a:rPr lang="pl-PL" i="1" dirty="0"/>
              <a:t>Kaplica św. Zygmunta w płockiej katedrze </a:t>
            </a: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F0F86CC1-21BC-4F9D-8545-2C2A8675A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Katedra Płock - Parafia - Zabytki - Kultura - Historia">
            <a:extLst>
              <a:ext uri="{FF2B5EF4-FFF2-40B4-BE49-F238E27FC236}">
                <a16:creationId xmlns:a16="http://schemas.microsoft.com/office/drawing/2014/main" id="{CE6ACEE1-9B3C-42DE-96DE-DC7529517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72" y="1677579"/>
            <a:ext cx="3901664" cy="518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119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53856F-7FE4-49E2-8484-B2B3B8AF3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/>
              <a:t>Herma św. Zygmunta</a:t>
            </a:r>
            <a:endParaRPr lang="pl-PL" dirty="0"/>
          </a:p>
        </p:txBody>
      </p:sp>
      <p:pic>
        <p:nvPicPr>
          <p:cNvPr id="8196" name="Picture 4" descr="Herma św. Zygmunta – Wikipedia, wolna encyklopedia">
            <a:extLst>
              <a:ext uri="{FF2B5EF4-FFF2-40B4-BE49-F238E27FC236}">
                <a16:creationId xmlns:a16="http://schemas.microsoft.com/office/drawing/2014/main" id="{2D2E483B-8F8C-4FC9-ABF6-DB60D3B38B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187" y="1247294"/>
            <a:ext cx="3654455" cy="545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5729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</TotalTime>
  <Words>37</Words>
  <Application>Microsoft Office PowerPoint</Application>
  <PresentationFormat>Panoramiczny</PresentationFormat>
  <Paragraphs>10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Jon</vt:lpstr>
      <vt:lpstr>Św. Zygmunt w obrazach </vt:lpstr>
      <vt:lpstr>Miasto Lyon współcześnie</vt:lpstr>
      <vt:lpstr>Terytoria Burgundii</vt:lpstr>
      <vt:lpstr>Ariusz</vt:lpstr>
      <vt:lpstr>Klasztor św. Maurycego w Agaune</vt:lpstr>
      <vt:lpstr>Teodoryk Wielki</vt:lpstr>
      <vt:lpstr>Katedra Płocka</vt:lpstr>
      <vt:lpstr>Kaplica św. Zygmunta w płockiej katedrze </vt:lpstr>
      <vt:lpstr>Herma św. Zygmunta</vt:lpstr>
      <vt:lpstr>Korona Kazimierza Wielkiego na hermie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Zdjęcia przedstawiające rodzinę Ulmów </dc:title>
  <dc:creator>User</dc:creator>
  <cp:lastModifiedBy>User</cp:lastModifiedBy>
  <cp:revision>5</cp:revision>
  <dcterms:created xsi:type="dcterms:W3CDTF">2023-07-13T09:40:46Z</dcterms:created>
  <dcterms:modified xsi:type="dcterms:W3CDTF">2023-07-14T08:23:12Z</dcterms:modified>
</cp:coreProperties>
</file>