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3" r:id="rId8"/>
    <p:sldId id="264" r:id="rId9"/>
    <p:sldId id="265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4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ADD0-EAD1-4F56-81F0-DD66E208C840}" type="datetimeFigureOut">
              <a:rPr lang="pl-PL" smtClean="0"/>
              <a:pPr/>
              <a:t>2024-01-24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9298EC-6EE5-4384-B01D-E7FF17D565D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ADD0-EAD1-4F56-81F0-DD66E208C840}" type="datetimeFigureOut">
              <a:rPr lang="pl-PL" smtClean="0"/>
              <a:pPr/>
              <a:t>2024-01-24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298EC-6EE5-4384-B01D-E7FF17D565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ADD0-EAD1-4F56-81F0-DD66E208C840}" type="datetimeFigureOut">
              <a:rPr lang="pl-PL" smtClean="0"/>
              <a:pPr/>
              <a:t>2024-01-24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298EC-6EE5-4384-B01D-E7FF17D565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277ADD0-EAD1-4F56-81F0-DD66E208C840}" type="datetimeFigureOut">
              <a:rPr lang="pl-PL" smtClean="0"/>
              <a:pPr/>
              <a:t>2024-01-24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99298EC-6EE5-4384-B01D-E7FF17D565D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ADD0-EAD1-4F56-81F0-DD66E208C840}" type="datetimeFigureOut">
              <a:rPr lang="pl-PL" smtClean="0"/>
              <a:pPr/>
              <a:t>2024-01-24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298EC-6EE5-4384-B01D-E7FF17D565D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ADD0-EAD1-4F56-81F0-DD66E208C840}" type="datetimeFigureOut">
              <a:rPr lang="pl-PL" smtClean="0"/>
              <a:pPr/>
              <a:t>2024-01-24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298EC-6EE5-4384-B01D-E7FF17D565D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298EC-6EE5-4384-B01D-E7FF17D565D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ADD0-EAD1-4F56-81F0-DD66E208C840}" type="datetimeFigureOut">
              <a:rPr lang="pl-PL" smtClean="0"/>
              <a:pPr/>
              <a:t>2024-01-24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ADD0-EAD1-4F56-81F0-DD66E208C840}" type="datetimeFigureOut">
              <a:rPr lang="pl-PL" smtClean="0"/>
              <a:pPr/>
              <a:t>2024-01-24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298EC-6EE5-4384-B01D-E7FF17D565D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ADD0-EAD1-4F56-81F0-DD66E208C840}" type="datetimeFigureOut">
              <a:rPr lang="pl-PL" smtClean="0"/>
              <a:pPr/>
              <a:t>2024-01-24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298EC-6EE5-4384-B01D-E7FF17D565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277ADD0-EAD1-4F56-81F0-DD66E208C840}" type="datetimeFigureOut">
              <a:rPr lang="pl-PL" smtClean="0"/>
              <a:pPr/>
              <a:t>2024-01-24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99298EC-6EE5-4384-B01D-E7FF17D565D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ADD0-EAD1-4F56-81F0-DD66E208C840}" type="datetimeFigureOut">
              <a:rPr lang="pl-PL" smtClean="0"/>
              <a:pPr/>
              <a:t>2024-01-24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9298EC-6EE5-4384-B01D-E7FF17D565D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277ADD0-EAD1-4F56-81F0-DD66E208C840}" type="datetimeFigureOut">
              <a:rPr lang="pl-PL" smtClean="0"/>
              <a:pPr/>
              <a:t>2024-01-24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99298EC-6EE5-4384-B01D-E7FF17D565D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edg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Screenshot 2024-01-23 at 23-14-55 Pułtusk - kolegiata pw. Zwiastowania Najświętszej Marii Panny - Zabytek.p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571612"/>
            <a:ext cx="8458200" cy="4972066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4282" y="642918"/>
            <a:ext cx="8429684" cy="1470025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Bazylika Kolegiacka pw. </a:t>
            </a:r>
            <a:r>
              <a:rPr lang="pl-PL" b="1" smtClean="0"/>
              <a:t>Najświętszej </a:t>
            </a:r>
            <a:r>
              <a:rPr lang="pl-PL" b="1" smtClean="0"/>
              <a:t>Maryi </a:t>
            </a:r>
            <a:r>
              <a:rPr lang="pl-PL" b="1" dirty="0" smtClean="0"/>
              <a:t>Panny </a:t>
            </a:r>
            <a:br>
              <a:rPr lang="pl-PL" b="1" dirty="0" smtClean="0"/>
            </a:br>
            <a:r>
              <a:rPr lang="pl-PL" b="1" dirty="0" smtClean="0"/>
              <a:t>w Pułtusku</a:t>
            </a:r>
            <a:endParaRPr lang="pl-PL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 descr="Screenshot 2024-01-24 at 13-49-00 kolegiata pw. Zwiastowania Najświętszej Marii Panny - Zabytek.p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524000"/>
            <a:ext cx="7858180" cy="457200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 smtClean="0">
                <a:latin typeface="Arial Black" pitchFamily="34" charset="0"/>
              </a:rPr>
              <a:t>Malowidła w niszach</a:t>
            </a:r>
            <a:r>
              <a:rPr lang="pl-PL" b="1" dirty="0" smtClean="0"/>
              <a:t> </a:t>
            </a:r>
            <a:endParaRPr lang="pl-PL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07_epitafium_franciszka_zaluskiego_wojewody_plockieg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2500306"/>
            <a:ext cx="3000396" cy="4000528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929718" cy="2011354"/>
          </a:xfrm>
        </p:spPr>
        <p:txBody>
          <a:bodyPr>
            <a:noAutofit/>
          </a:bodyPr>
          <a:lstStyle/>
          <a:p>
            <a:r>
              <a:rPr lang="pl-PL" sz="4000" b="1" dirty="0" smtClean="0"/>
              <a:t>Epitafia – napisy na kamiennych tablicach upamiętniające zmarłych ważnych dla Bazyliki i miasta -przykłady </a:t>
            </a:r>
            <a:endParaRPr lang="pl-PL" sz="4000" b="1" dirty="0"/>
          </a:p>
        </p:txBody>
      </p:sp>
      <p:pic>
        <p:nvPicPr>
          <p:cNvPr id="8" name="Obraz 7" descr="Screenshot 2024-01-24 at 14-09-00 kolegiata pw. Zwiastowania Najświętszej Marii Panny - Zabytek.p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214554"/>
            <a:ext cx="3162300" cy="4162419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Modlić się to trwać przy Jezusie – kaplica Najświętszego Sakramentu</a:t>
            </a:r>
            <a:endParaRPr lang="pl-PL" b="1" dirty="0"/>
          </a:p>
        </p:txBody>
      </p:sp>
      <p:pic>
        <p:nvPicPr>
          <p:cNvPr id="5" name="Obraz 4" descr="Screenshot 2024-01-24 at 14-09-47 kolegiata pw. Zwiastowania Najświętszej Marii Panny - Zabytek.p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1428736"/>
            <a:ext cx="3957642" cy="507209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creenshot 2024-01-23 at 23-06-38 Pułtusk - kolegiata pw. Zwiastowania Najświętszej Marii Panny - Zabytek.p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495" y="1524000"/>
            <a:ext cx="7823009" cy="457200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152400"/>
            <a:ext cx="8929718" cy="1062022"/>
          </a:xfrm>
        </p:spPr>
        <p:txBody>
          <a:bodyPr>
            <a:noAutofit/>
          </a:bodyPr>
          <a:lstStyle/>
          <a:p>
            <a:r>
              <a:rPr lang="pl-PL" sz="4400" b="1" dirty="0" smtClean="0"/>
              <a:t>Grobowiec biskupa Noskowskiego </a:t>
            </a:r>
            <a:endParaRPr lang="pl-PL" sz="44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gos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524000"/>
            <a:ext cx="3802689" cy="5048272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5400" b="1" dirty="0" smtClean="0"/>
              <a:t>Barokowy ołtarz główny </a:t>
            </a:r>
            <a:endParaRPr lang="pl-PL" sz="54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57200" y="1600201"/>
            <a:ext cx="3971924" cy="2828932"/>
          </a:xfrm>
        </p:spPr>
        <p:txBody>
          <a:bodyPr/>
          <a:lstStyle/>
          <a:p>
            <a:pPr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57752" y="1071546"/>
            <a:ext cx="4071966" cy="3429024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 smtClean="0"/>
              <a:t>Ołtarz </a:t>
            </a:r>
            <a:br>
              <a:rPr lang="pl-PL" sz="4000" b="1" dirty="0" smtClean="0"/>
            </a:br>
            <a:r>
              <a:rPr lang="pl-PL" sz="4000" b="1" dirty="0" smtClean="0"/>
              <a:t>św. Stanisława Kostki </a:t>
            </a:r>
            <a:br>
              <a:rPr lang="pl-PL" sz="4000" b="1" dirty="0" smtClean="0"/>
            </a:br>
            <a:r>
              <a:rPr lang="pl-PL" sz="4000" b="1" dirty="0" smtClean="0"/>
              <a:t>i Matki Bożej Częstochowskiej </a:t>
            </a:r>
            <a:endParaRPr lang="pl-PL" sz="4000" b="1" dirty="0"/>
          </a:p>
        </p:txBody>
      </p:sp>
      <p:pic>
        <p:nvPicPr>
          <p:cNvPr id="6" name="Obraz 5" descr="polska niez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428604"/>
            <a:ext cx="4393419" cy="585789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ambona polska niezwykł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428736"/>
            <a:ext cx="3286148" cy="4786346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Ambona w kształcie łodzi</a:t>
            </a:r>
            <a:endParaRPr lang="pl-PL" b="1" dirty="0"/>
          </a:p>
        </p:txBody>
      </p:sp>
      <p:pic>
        <p:nvPicPr>
          <p:cNvPr id="5" name="Obraz 4" descr="14_ambona_w_ksztalcie_lodzi_z_zaglem_w_bazylice_pultuskie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428736"/>
            <a:ext cx="3357586" cy="4714875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nline__498220_612 pultusk 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357298"/>
            <a:ext cx="3643338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r>
              <a:rPr lang="pl-PL" sz="4800" b="1" dirty="0" smtClean="0"/>
              <a:t>Portrety</a:t>
            </a:r>
            <a:r>
              <a:rPr lang="pl-PL" b="1" dirty="0" smtClean="0"/>
              <a:t> </a:t>
            </a:r>
            <a:r>
              <a:rPr lang="pl-PL" sz="4800" b="1" dirty="0" smtClean="0"/>
              <a:t>Ojców</a:t>
            </a:r>
            <a:r>
              <a:rPr lang="pl-PL" b="1" dirty="0" smtClean="0"/>
              <a:t> </a:t>
            </a:r>
            <a:r>
              <a:rPr lang="pl-PL" sz="4800" b="1" dirty="0" smtClean="0"/>
              <a:t>Kościoła</a:t>
            </a:r>
            <a:r>
              <a:rPr lang="pl-PL" b="1" dirty="0" smtClean="0"/>
              <a:t> </a:t>
            </a:r>
            <a:endParaRPr lang="pl-PL" b="1" dirty="0"/>
          </a:p>
        </p:txBody>
      </p:sp>
      <p:pic>
        <p:nvPicPr>
          <p:cNvPr id="5" name="Obraz 4" descr="inline__498220_5878 pultusk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214422"/>
            <a:ext cx="3565093" cy="535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72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800" b="1" dirty="0" smtClean="0">
                <a:solidFill>
                  <a:schemeClr val="bg1"/>
                </a:solidFill>
              </a:rPr>
              <a:t>Druga w hierarchii po </a:t>
            </a:r>
          </a:p>
          <a:p>
            <a:pPr algn="ctr">
              <a:buNone/>
            </a:pPr>
            <a:r>
              <a:rPr lang="pl-PL" sz="2800" b="1" dirty="0" smtClean="0">
                <a:solidFill>
                  <a:schemeClr val="bg1"/>
                </a:solidFill>
              </a:rPr>
              <a:t>Katedrze Płockiej  świątynia </a:t>
            </a:r>
            <a:br>
              <a:rPr lang="pl-PL" sz="2800" b="1" dirty="0" smtClean="0">
                <a:solidFill>
                  <a:schemeClr val="bg1"/>
                </a:solidFill>
              </a:rPr>
            </a:br>
            <a:r>
              <a:rPr lang="pl-PL" sz="2800" b="1" dirty="0" smtClean="0">
                <a:solidFill>
                  <a:schemeClr val="bg1"/>
                </a:solidFill>
              </a:rPr>
              <a:t>w diecezji. W 1975 r podniesiona do godności Bazyliki Mniejszej przez papieża Pawła VI. Jest centrum życia duchowego, a także kulturalnego miasta Pułtuska. Była, zaraz po katedrze – ulubionym kościołem biskupów płockich. W 2018 r prezydent Andrzej Duda uroczystym dekretem włączył Bazylikę Kolegiacką w Pułtusku do grona najcenniejszych zabytków w kraju, uznając ją za pomnik historii. </a:t>
            </a:r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Perła Mazowsza</a:t>
            </a:r>
            <a:endParaRPr lang="pl-P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71472" y="785794"/>
            <a:ext cx="807249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000" dirty="0" smtClean="0"/>
              <a:t> 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Kości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ł ten jako budowla skłania do refleksji, jak wielka musiała być i jest nadal miłość ludzi do Pana Boga, skoro tak bardzo troszczą się o nią przez setki lat. Kości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ł jako miejsce oddawania czci Bogu, jako miejsce wyrażania wiary jest też miejscem budowania wsp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lnoty i wsp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lnego wędrowania do nieba. Każdy z nas jest za to miejsce, jak r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wnież za wsp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lnotę odpowiedzialny i każdy z nas może w nim przytulić się do Jezusa i powierzyć Mu swoje troski. Przez przyjmowane tam sakramenty zaś wzrastać w wierze i dążyć do zbawienia. </a:t>
            </a:r>
            <a:endParaRPr kumimoji="0" lang="pl-PL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creenshot 2024-01-23 at 23-12-59 Pułtusk - kolegiata pw. Zwiastowania Najświętszej Marii Panny - Zabytek.p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5094" y="1524000"/>
            <a:ext cx="6693812" cy="457200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 lotu  ptaka…</a:t>
            </a:r>
            <a:endParaRPr lang="pl-PL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azoviawarsawfil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77609"/>
            <a:ext cx="7786742" cy="610278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00034" y="714356"/>
            <a:ext cx="75724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Zdjęcia w prezentacji pochodzą z następujących stron internetowych: polskaniezwykla.pl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</a:rPr>
              <a:t>plock.gosc.pl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</a:rPr>
              <a:t>suerteprzewodnicy.pl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</a:rPr>
              <a:t>zabytek.pl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</a:rPr>
              <a:t>mwfc.pl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</a:rPr>
              <a:t>Tropter.com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</a:rPr>
              <a:t>Pultusk24.pl</a:t>
            </a:r>
          </a:p>
          <a:p>
            <a:pPr algn="ctr"/>
            <a:r>
              <a:rPr lang="pl-PL" dirty="0">
                <a:solidFill>
                  <a:schemeClr val="bg1"/>
                </a:solidFill>
              </a:rPr>
              <a:t>b</a:t>
            </a:r>
            <a:r>
              <a:rPr lang="pl-PL" dirty="0" smtClean="0">
                <a:solidFill>
                  <a:schemeClr val="bg1"/>
                </a:solidFill>
              </a:rPr>
              <a:t>azylika.pultusk.pl</a:t>
            </a:r>
          </a:p>
          <a:p>
            <a:endParaRPr lang="pl-PL" dirty="0" smtClean="0">
              <a:solidFill>
                <a:schemeClr val="bg1"/>
              </a:solidFill>
            </a:endParaRPr>
          </a:p>
          <a:p>
            <a:endParaRPr lang="pl-PL" dirty="0" smtClean="0">
              <a:solidFill>
                <a:schemeClr val="bg1"/>
              </a:solidFill>
            </a:endParaRPr>
          </a:p>
          <a:p>
            <a:endParaRPr lang="pl-PL" dirty="0" smtClean="0">
              <a:solidFill>
                <a:schemeClr val="bg1"/>
              </a:solidFill>
            </a:endParaRPr>
          </a:p>
          <a:p>
            <a:endParaRPr lang="pl-PL" dirty="0" smtClean="0">
              <a:solidFill>
                <a:schemeClr val="bg1"/>
              </a:solidFill>
            </a:endParaRPr>
          </a:p>
          <a:p>
            <a:endParaRPr lang="pl-PL" dirty="0" smtClean="0">
              <a:solidFill>
                <a:schemeClr val="bg1"/>
              </a:solidFill>
            </a:endParaRPr>
          </a:p>
          <a:p>
            <a:endParaRPr lang="pl-PL" dirty="0" smtClean="0">
              <a:solidFill>
                <a:schemeClr val="bg1"/>
              </a:solidFill>
            </a:endParaRPr>
          </a:p>
          <a:p>
            <a:endParaRPr lang="pl-PL" dirty="0" smtClean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071802" y="5857892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Prezentację przygotowała mgr Renata Zuzanna Jarosik</a:t>
            </a:r>
            <a:endParaRPr lang="pl-PL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Screenshot 2024-01-24 at 13-45-23 Kolegiata w Pułtusku - wejści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500174"/>
            <a:ext cx="4857784" cy="5357826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latin typeface="Arial Black" pitchFamily="34" charset="0"/>
              </a:rPr>
              <a:t>Przez niepozorne drzwi </a:t>
            </a:r>
            <a:br>
              <a:rPr lang="pl-PL" dirty="0" smtClean="0">
                <a:latin typeface="Arial Black" pitchFamily="34" charset="0"/>
              </a:rPr>
            </a:br>
            <a:r>
              <a:rPr lang="pl-PL" dirty="0" smtClean="0">
                <a:latin typeface="Arial Black" pitchFamily="34" charset="0"/>
              </a:rPr>
              <a:t>wejdź i poznaj mnie</a:t>
            </a:r>
            <a:endParaRPr lang="pl-PL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pultusk-kolegiata suerte przewodnicy p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6221" y="1524000"/>
            <a:ext cx="4371557" cy="5048272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219200"/>
          </a:xfrm>
        </p:spPr>
        <p:txBody>
          <a:bodyPr>
            <a:noAutofit/>
          </a:bodyPr>
          <a:lstStyle/>
          <a:p>
            <a:r>
              <a:rPr lang="pl-PL" sz="4400" b="1" dirty="0" smtClean="0"/>
              <a:t>1449 r   fundator bp. Paweł Giżycki </a:t>
            </a:r>
            <a:endParaRPr lang="pl-PL" sz="44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sklepienie bazyli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1817" y="1500174"/>
            <a:ext cx="4402183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219200"/>
          </a:xfrm>
        </p:spPr>
        <p:txBody>
          <a:bodyPr>
            <a:noAutofit/>
          </a:bodyPr>
          <a:lstStyle/>
          <a:p>
            <a:r>
              <a:rPr lang="pl-PL" sz="4000" b="1" dirty="0" smtClean="0"/>
              <a:t>Sklepienie Pułtuskie – nazwa ta na stałe weszła do słownika pojęć architektonicznych </a:t>
            </a:r>
            <a:endParaRPr lang="pl-PL" sz="4000" b="1" dirty="0"/>
          </a:p>
        </p:txBody>
      </p:sp>
      <p:pic>
        <p:nvPicPr>
          <p:cNvPr id="5" name="Obraz 4" descr="gość płock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857364"/>
            <a:ext cx="3643338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creenshot 2024-01-23 at 23-05-52 Pułtusk - kolegiata pw. Zwiastowania Najświętszej Marii Panny - Zabytek.p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600200"/>
            <a:ext cx="8001056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b="1" dirty="0" smtClean="0"/>
              <a:t>Renesansowe malowidła na sklepieniu Bazyliki  - polichromia </a:t>
            </a:r>
            <a:endParaRPr lang="pl-PL" sz="40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noskowski polskaniezwykl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643050"/>
            <a:ext cx="3714776" cy="48117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57232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Dwie ważne postacie w historii Bazyliki </a:t>
            </a:r>
            <a:endParaRPr lang="pl-PL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572000" y="928670"/>
            <a:ext cx="37862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b="1" dirty="0" smtClean="0"/>
              <a:t>Biskup</a:t>
            </a:r>
          </a:p>
          <a:p>
            <a:pPr algn="ctr">
              <a:lnSpc>
                <a:spcPct val="150000"/>
              </a:lnSpc>
            </a:pPr>
            <a:r>
              <a:rPr lang="pl-PL" sz="2800" b="1" dirty="0" smtClean="0"/>
              <a:t> Andrzej Noskowski – miał duże zasługi dla rozwoju miasta w XVI w. Kierował przebudową Kolegiaty Pułtuskiej, jak również Katedry Płockiej. </a:t>
            </a:r>
            <a:endParaRPr lang="pl-PL" sz="28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57786" y="928670"/>
            <a:ext cx="3786214" cy="332899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400" b="1" dirty="0" smtClean="0"/>
              <a:t>    Przyjął obywatelstwo miasta Płocka i przez następne 30 lat prowadził warsztat budowlany, który wznosił i przebudowywał na Mazowszu kościoły sklepione charakterystyczną ornamentowaną kolebką, określane jako tzw. grupa pułtuska . </a:t>
            </a:r>
            <a:endParaRPr lang="pl-PL" sz="2400" b="1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00120"/>
          </a:xfrm>
        </p:spPr>
        <p:txBody>
          <a:bodyPr/>
          <a:lstStyle/>
          <a:p>
            <a:r>
              <a:rPr lang="pl-PL" b="1" dirty="0" smtClean="0"/>
              <a:t>Jan Baptysta z Wenecji </a:t>
            </a:r>
            <a:endParaRPr lang="pl-PL" b="1" dirty="0"/>
          </a:p>
        </p:txBody>
      </p:sp>
      <p:pic>
        <p:nvPicPr>
          <p:cNvPr id="4" name="Obraz 3" descr="katedra plock gość ploc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357298"/>
            <a:ext cx="4286250" cy="5295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4429124" y="6143644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Na zdj. Katedra w Płocku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nfułat bazyli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071678"/>
            <a:ext cx="5034940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29600" cy="1219200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latin typeface="Arial Black" pitchFamily="34" charset="0"/>
              </a:rPr>
              <a:t>1994 r – odkrycie polichromii dzięki staraniom ks. Infułata Wiesława Koska  </a:t>
            </a:r>
            <a:endParaRPr lang="pl-PL" sz="3600" b="1" dirty="0">
              <a:latin typeface="Arial Black" pitchFamily="34" charset="0"/>
            </a:endParaRPr>
          </a:p>
        </p:txBody>
      </p:sp>
      <p:pic>
        <p:nvPicPr>
          <p:cNvPr id="5" name="Obraz 4" descr="Kosek gość płock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1571612"/>
            <a:ext cx="3357554" cy="50464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382</TotalTime>
  <Words>298</Words>
  <Application>Microsoft Office PowerPoint</Application>
  <PresentationFormat>Pokaz na ekranie (4:3)</PresentationFormat>
  <Paragraphs>40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Papier</vt:lpstr>
      <vt:lpstr>Bazylika Kolegiacka pw. Najświętszej Maryi Panny  w Pułtusku</vt:lpstr>
      <vt:lpstr>Z  lotu  ptaka…</vt:lpstr>
      <vt:lpstr>Przez niepozorne drzwi  wejdź i poznaj mnie</vt:lpstr>
      <vt:lpstr>1449 r   fundator bp. Paweł Giżycki </vt:lpstr>
      <vt:lpstr>Sklepienie Pułtuskie – nazwa ta na stałe weszła do słownika pojęć architektonicznych </vt:lpstr>
      <vt:lpstr>Renesansowe malowidła na sklepieniu Bazyliki  - polichromia </vt:lpstr>
      <vt:lpstr>Dwie ważne postacie w historii Bazyliki </vt:lpstr>
      <vt:lpstr>Jan Baptysta z Wenecji </vt:lpstr>
      <vt:lpstr>1994 r – odkrycie polichromii dzięki staraniom ks. Infułata Wiesława Koska  </vt:lpstr>
      <vt:lpstr>Malowidła w niszach </vt:lpstr>
      <vt:lpstr>Epitafia – napisy na kamiennych tablicach upamiętniające zmarłych ważnych dla Bazyliki i miasta -przykłady </vt:lpstr>
      <vt:lpstr>Modlić się to trwać przy Jezusie – kaplica Najświętszego Sakramentu</vt:lpstr>
      <vt:lpstr>Grobowiec biskupa Noskowskiego </vt:lpstr>
      <vt:lpstr>Barokowy ołtarz główny </vt:lpstr>
      <vt:lpstr>Ołtarz  św. Stanisława Kostki  i Matki Bożej Częstochowskiej </vt:lpstr>
      <vt:lpstr>Ambona w kształcie łodzi</vt:lpstr>
      <vt:lpstr>Portrety Ojców Kościoła </vt:lpstr>
      <vt:lpstr>Perła Mazowsza</vt:lpstr>
      <vt:lpstr>Slajd 19</vt:lpstr>
      <vt:lpstr>Slajd 20</vt:lpstr>
      <vt:lpstr>Slajd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Bazylika Kolegiacka pw. Najświętszej Maryii Panny w Pułtusku</dc:title>
  <dc:creator>Marysia</dc:creator>
  <cp:lastModifiedBy>Marysia</cp:lastModifiedBy>
  <cp:revision>39</cp:revision>
  <dcterms:created xsi:type="dcterms:W3CDTF">2024-01-24T10:52:51Z</dcterms:created>
  <dcterms:modified xsi:type="dcterms:W3CDTF">2024-01-24T17:22:41Z</dcterms:modified>
</cp:coreProperties>
</file>