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81" r:id="rId3"/>
    <p:sldId id="292" r:id="rId4"/>
    <p:sldId id="282" r:id="rId5"/>
    <p:sldId id="283" r:id="rId6"/>
    <p:sldId id="293" r:id="rId7"/>
    <p:sldId id="284" r:id="rId8"/>
    <p:sldId id="294" r:id="rId9"/>
    <p:sldId id="286" r:id="rId10"/>
    <p:sldId id="295" r:id="rId11"/>
    <p:sldId id="288" r:id="rId12"/>
    <p:sldId id="289" r:id="rId13"/>
    <p:sldId id="287" r:id="rId14"/>
    <p:sldId id="290" r:id="rId15"/>
    <p:sldId id="291" r:id="rId16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43" autoAdjust="0"/>
    <p:restoredTop sz="95274" autoAdjust="0"/>
  </p:normalViewPr>
  <p:slideViewPr>
    <p:cSldViewPr snapToGrid="0">
      <p:cViewPr varScale="1">
        <p:scale>
          <a:sx n="108" d="100"/>
          <a:sy n="108" d="100"/>
        </p:scale>
        <p:origin x="1482" y="13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28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minik Podgórski" userId="7b969be27fb256d4" providerId="LiveId" clId="{D8206900-A2BC-41DC-9B32-D7372DF5537E}"/>
    <pc:docChg chg="modSld">
      <pc:chgData name="Dominik Podgórski" userId="7b969be27fb256d4" providerId="LiveId" clId="{D8206900-A2BC-41DC-9B32-D7372DF5537E}" dt="2024-01-29T22:45:45.665" v="38" actId="20577"/>
      <pc:docMkLst>
        <pc:docMk/>
      </pc:docMkLst>
      <pc:sldChg chg="modSp mod">
        <pc:chgData name="Dominik Podgórski" userId="7b969be27fb256d4" providerId="LiveId" clId="{D8206900-A2BC-41DC-9B32-D7372DF5537E}" dt="2024-01-29T22:45:45.665" v="38" actId="20577"/>
        <pc:sldMkLst>
          <pc:docMk/>
          <pc:sldMk cId="3250670041" sldId="256"/>
        </pc:sldMkLst>
        <pc:spChg chg="mod">
          <ac:chgData name="Dominik Podgórski" userId="7b969be27fb256d4" providerId="LiveId" clId="{D8206900-A2BC-41DC-9B32-D7372DF5537E}" dt="2024-01-29T22:45:45.665" v="38" actId="20577"/>
          <ac:spMkLst>
            <pc:docMk/>
            <pc:sldMk cId="3250670041" sldId="256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277CC31-67C4-49CF-B8F9-60D92878922B}" type="datetime1">
              <a:rPr lang="pl-PL" smtClean="0"/>
              <a:t>29.01.2024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646BCD-6013-4714-9AE3-F04AEF37E1CE}" type="datetime1">
              <a:rPr lang="pl-PL" smtClean="0"/>
              <a:t>29.01.2024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dirty="0"/>
              <a:t>Edytuj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6557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9675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Dowolny kształt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" name="Dowolny kształt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" name="Dowolny kształt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" name="Dowolny kształt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" name="Dowolny kształt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" name="Dowolny kształt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" name="Dowolny kształt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" name="Dowolny kształt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" name="Dowolny kształt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" name="Dowolny kształt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" name="Dowolny kształt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" name="Dowolny kształt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" name="Dowolny kształt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" name="Dowolny kształt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" name="Dowolny kształt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0" name="Dowolny kształt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" name="Dowolny kształt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" name="Dowolny kształt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" name="Dowolny kształt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" name="Dowolny kształt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" name="Dowolny kształt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" name="Dowolny kształt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" name="Dowolny kształt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" name="Dowolny kształt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" name="Dowolny kształt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" name="Dowolny kształt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" name="Dowolny kształt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" name="Dowolny kształt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" name="Dowolny kształt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" name="Dowolny kształt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" name="Dowolny kształt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" name="Dowolny kształt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" name="Dowolny kształt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8" name="Dowolny kształt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9" name="Dowolny kształt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40" name="Grupa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Dowolny kształt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2" name="Dowolny kształt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3" name="Dowolny kształt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4" name="Dowolny kształt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5" name="Dowolny kształt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6" name="Dowolny kształt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7" name="Dowolny kształt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8" name="Dowolny kształt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49" name="Dowolny kształt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grpSp>
        <p:nvGrpSpPr>
          <p:cNvPr id="50" name="Grupa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Dowolny kształt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2" name="Dowolny kształt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3" name="Dowolny kształt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4" name="Dowolny kształt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5" name="Dowolny kształt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6" name="Dowolny kształt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7" name="Dowolny kształt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8" name="Dowolny kształt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59" name="Dowolny kształt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60" name="Dowolny kształt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grpSp>
        <p:nvGrpSpPr>
          <p:cNvPr id="61" name="Grupa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Dowolny kształt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3" name="Dowolny kształt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4" name="Dowolny kształt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5" name="Dowolny kształt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6" name="Dowolny kształt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7" name="Dowolny kształt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8" name="Dowolny kształt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9" name="Dowolny kształt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0" name="Dowolny kształt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1" name="Dowolny kształt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2" name="Dowolny kształt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3" name="Dowolny kształt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4" name="Dowolny kształt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5" name="Dowolny kształt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6" name="Dowolny kształt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7" name="Dowolny kształt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8" name="Dowolny kształt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9" name="Dowolny kształt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0" name="Dowolny kształt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81" name="Grupa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Dowolny kształt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3" name="Dowolny kształt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4" name="Dowolny kształt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5" name="Dowolny kształt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6" name="Dowolny kształt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87" name="Grupa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Dowolny kształt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9" name="Dowolny kształt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0" name="Dowolny kształt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1" name="Dowolny kształt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2" name="Dowolny kształt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3" name="Dowolny kształt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94" name="Grupa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Dowolny kształt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6" name="Dowolny kształt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7" name="Dowolny kształt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8" name="Dowolny kształt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99" name="Grupa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Dowolny kształt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1" name="Dowolny kształt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2" name="Dowolny kształt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3" name="Dowolny kształt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4" name="Dowolny kształt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5" name="Dowolny kształt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106" name="Grupa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Dowolny kształt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8" name="Dowolny kształt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9" name="Dowolny kształt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0" name="Dowolny kształt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1" name="Dowolny kształt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2" name="Dowolny kształt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3" name="Dowolny kształt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4" name="Dowolny kształt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115" name="Dowolny kształt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116" name="Dowolny kształt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grpSp>
        <p:nvGrpSpPr>
          <p:cNvPr id="117" name="Grupa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Dowolny kształt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9" name="Dowolny kształt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0" name="Dowolny kształt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1" name="Dowolny kształt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2" name="Dowolny kształt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3" name="Dowolny kształt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4" name="Dowolny kształt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5" name="Dowolny kształt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6" name="Dowolny kształt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7" name="Dowolny kształt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8" name="Dowolny kształt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9" name="Dowolny kształt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0" name="Dowolny kształt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1" name="Dowolny kształt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2" name="Dowolny kształt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3" name="Dowolny kształt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4" name="Dowolny kształt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5" name="Dowolny kształt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6" name="Dowolny kształt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7" name="Dowolny kształt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8" name="Dowolny kształt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9" name="Dowolny kształt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0" name="Dowolny kształt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1" name="Dowolny kształt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2" name="Dowolny kształt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3" name="Dowolny kształt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4" name="Dowolny kształt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5" name="Dowolny kształt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146" name="Grupa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Dowolny kształt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8" name="Dowolny kształt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9" name="Dowolny kształt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0" name="Dowolny kształt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1" name="Dowolny kształt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2" name="Dowolny kształt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3" name="Dowolny kształt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4" name="Dowolny kształt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5" name="Dowolny kształt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6" name="Dowolny kształt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7" name="Dowolny kształt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8" name="Dowolny kształt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9" name="Dowolny kształt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0" name="Dowolny kształt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1" name="Dowolny kształt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2" name="Dowolny kształt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3" name="Dowolny kształt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4" name="Dowolny kształt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5" name="Dowolny kształt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6" name="Dowolny kształt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7" name="Dowolny kształt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8" name="Dowolny kształt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9" name="Dowolny kształt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0" name="Dowolny kształt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171" name="Grupa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Dowolny kształt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3" name="Dowolny kształt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4" name="Dowolny kształt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5" name="Dowolny kształt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6" name="Dowolny kształt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7" name="Dowolny kształt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8" name="Dowolny kształt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9" name="Dowolny kształt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rmAutofit/>
          </a:bodyPr>
          <a:lstStyle>
            <a:lvl1pPr algn="ctr" rtl="0">
              <a:defRPr sz="66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9438C6-2446-4E4B-B186-04FEF585EE09}" type="datetime1">
              <a:rPr lang="pl-PL" smtClean="0"/>
              <a:t>29.01.2024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2F4247-2AB2-4578-B9AE-F0F7DDA66DFD}" type="datetime1">
              <a:rPr lang="pl-PL" smtClean="0"/>
              <a:t>29.01.2024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2A069E-F313-49CD-AF7E-513174579F0B}" type="datetime1">
              <a:rPr lang="pl-PL" smtClean="0"/>
              <a:t>29.01.2024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 rtl="0">
              <a:defRPr sz="5200" b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38BAFB-8880-457C-A7E9-1BF33CC84C47}" type="datetime1">
              <a:rPr lang="pl-PL" smtClean="0"/>
              <a:t>29.01.2024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BB2D82-F77A-4219-86ED-858EFE7FBD8D}" type="datetime1">
              <a:rPr lang="pl-PL" smtClean="0"/>
              <a:t>29.01.2024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7FEB6F-D156-4D7F-B76B-F380E9FDD168}" type="datetime1">
              <a:rPr lang="pl-PL" smtClean="0"/>
              <a:t>29.01.2024</a:t>
            </a:fld>
            <a:endParaRPr lang="pl-PL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olny kształt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7" name="Dowolny kształt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8" name="Dowolny kształt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grpSp>
        <p:nvGrpSpPr>
          <p:cNvPr id="9" name="Grupa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Dowolny kształt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" name="Dowolny kształt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" name="Dowolny kształt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" name="Dowolny kształt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" name="Dowolny kształt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" name="Dowolny kształt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" name="Dowolny kształt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" name="Dowolny kształt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" name="Dowolny kształt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" name="Dowolny kształt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0" name="Dowolny kształt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" name="Dowolny kształt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" name="Dowolny kształt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" name="Dowolny kształt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" name="Dowolny kształt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" name="Dowolny kształt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" name="Dowolny kształt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" name="Dowolny kształt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" name="Dowolny kształt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" name="Dowolny kształt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" name="Dowolny kształt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" name="Dowolny kształt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" name="Dowolny kształt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" name="Dowolny kształt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" name="Dowolny kształt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" name="Dowolny kształt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" name="Dowolny kształt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" name="Dowolny kształt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8" name="Dowolny kształt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9" name="Dowolny kształt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0" name="Dowolny kształt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1" name="Dowolny kształt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2" name="Dowolny kształt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3" name="Dowolny kształt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4" name="Dowolny kształt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5" name="Dowolny kształt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6" name="Dowolny kształt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7" name="Dowolny kształt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8" name="Dowolny kształt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9" name="Dowolny kształt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0" name="Dowolny kształt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1" name="Dowolny kształt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2" name="Dowolny kształt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3" name="Dowolny kształt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4" name="Dowolny kształt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5" name="Dowolny kształt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6" name="Dowolny kształt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7" name="Dowolny kształt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8" name="Dowolny kształt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9" name="Dowolny kształt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0" name="Dowolny kształt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1" name="Dowolny kształt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2" name="Dowolny kształt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3" name="Dowolny kształt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4" name="Dowolny kształt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5" name="Dowolny kształt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6" name="Dowolny kształt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7" name="Dowolny kształt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8" name="Dowolny kształt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9" name="Dowolny kształt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0" name="Dowolny kształt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1" name="Dowolny kształt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2" name="Dowolny kształt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3" name="Dowolny kształt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4" name="Dowolny kształt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5" name="Dowolny kształt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6" name="Dowolny kształt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7" name="Dowolny kształt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8" name="Dowolny kształt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9" name="Dowolny kształt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0" name="Dowolny kształt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1" name="Dowolny kształt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2" name="Dowolny kształt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3" name="Dowolny kształt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4" name="Dowolny kształt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5" name="Dowolny kształt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6" name="Dowolny kształt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7" name="Dowolny kształt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8" name="Dowolny kształt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9" name="Dowolny kształt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0" name="Dowolny kształt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1" name="Dowolny kształt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2" name="Dowolny kształt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93" name="Grupa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Dowolny kształt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5" name="Dowolny kształt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6" name="Dowolny kształt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7" name="Dowolny kształt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8" name="Dowolny kształt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9" name="Dowolny kształt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0" name="Dowolny kształt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1" name="Dowolny kształt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2" name="Dowolny kształt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3" name="Dowolny kształt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4" name="Dowolny kształt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5" name="Dowolny kształt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6" name="Dowolny kształt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7" name="Dowolny kształt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8" name="Dowolny kształt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9" name="Dowolny kształt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0" name="Dowolny kształt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1" name="Dowolny kształt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2" name="Dowolny kształt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3" name="Dowolny kształt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4" name="Dowolny kształt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5" name="Dowolny kształt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6" name="Dowolny kształt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7" name="Dowolny kształt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8" name="Dowolny kształt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9" name="Dowolny kształt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0" name="Dowolny kształt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1" name="Dowolny kształt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2" name="Dowolny kształt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3" name="Dowolny kształt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4" name="Dowolny kształt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5" name="Dowolny kształt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6" name="Dowolny kształt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7" name="Dowolny kształt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8" name="Dowolny kształt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9" name="Dowolny kształt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0" name="Dowolny kształt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1" name="Dowolny kształt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2" name="Dowolny kształt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3" name="Dowolny kształt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4" name="Dowolny kształt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5" name="Dowolny kształt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6" name="Dowolny kształt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7" name="Dowolny kształt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8" name="Dowolny kształt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9" name="Dowolny kształt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0" name="Dowolny kształt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1" name="Dowolny kształt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2" name="Dowolny kształt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3" name="Dowolny kształt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4" name="Dowolny kształt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5" name="Dowolny kształt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6" name="Dowolny kształt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7" name="Dowolny kształt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8" name="Dowolny kształt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9" name="Dowolny kształt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0" name="Dowolny kształt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1" name="Dowolny kształt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2" name="Dowolny kształt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3" name="Dowolny kształt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4" name="Dowolny kształt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5" name="Dowolny kształt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6" name="Dowolny kształt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7" name="Dowolny kształt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8" name="Dowolny kształt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9" name="Dowolny kształt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0" name="Dowolny kształt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1" name="Dowolny kształt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2" name="Dowolny kształt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3" name="Dowolny kształt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4" name="Dowolny kształt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5" name="Dowolny kształt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6" name="Dowolny kształt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7" name="Dowolny kształt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8" name="Dowolny kształt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9" name="Dowolny kształt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0" name="Dowolny kształt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1" name="Dowolny kształt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2" name="Dowolny kształt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3" name="Dowolny kształt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4" name="Dowolny kształt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5" name="Dowolny kształt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6" name="Dowolny kształt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177" name="Grupa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Dowolny kształt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9" name="Dowolny kształt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0" name="Dowolny kształt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1" name="Dowolny kształt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2" name="Dowolny kształt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3" name="Dowolny kształt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4" name="Dowolny kształt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5" name="Dowolny kształt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6" name="Dowolny kształt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7" name="Dowolny kształt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8" name="Dowolny kształt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9" name="Dowolny kształt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0" name="Dowolny kształt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1" name="Dowolny kształt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2" name="Dowolny kształt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3" name="Dowolny kształt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4" name="Dowolny kształt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5" name="Dowolny kształt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6" name="Dowolny kształt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7" name="Dowolny kształt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8" name="Dowolny kształt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9" name="Dowolny kształt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00" name="Dowolny kształt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01" name="Dowolny kształt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02" name="Dowolny kształt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03" name="Dowolny kształt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04" name="Dowolny kształt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05" name="Dowolny kształt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06" name="Dowolny kształt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07" name="Dowolny kształt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08" name="Dowolny kształt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09" name="Dowolny kształt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0" name="Dowolny kształt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1" name="Dowolny kształt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2" name="Dowolny kształt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3" name="Dowolny kształt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4" name="Dowolny kształt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5" name="Dowolny kształt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6" name="Dowolny kształt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7" name="Dowolny kształt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8" name="Dowolny kształt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9" name="Dowolny kształt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0" name="Dowolny kształt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1" name="Dowolny kształt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2" name="Dowolny kształt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3" name="Dowolny kształt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4" name="Dowolny kształt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5" name="Dowolny kształt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6" name="Dowolny kształt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7" name="Dowolny kształt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8" name="Dowolny kształt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9" name="Dowolny kształt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0" name="Dowolny kształt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1" name="Dowolny kształt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2" name="Dowolny kształt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3" name="Dowolny kształt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4" name="Dowolny kształt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5" name="Dowolny kształt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6" name="Dowolny kształt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7" name="Dowolny kształt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8" name="Dowolny kształt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9" name="Dowolny kształt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0" name="Dowolny kształt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1" name="Dowolny kształt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2" name="Dowolny kształt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3" name="Dowolny kształt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4" name="Dowolny kształt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5" name="Dowolny kształt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6" name="Dowolny kształt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7" name="Dowolny kształt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8" name="Dowolny kształt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9" name="Dowolny kształt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0" name="Dowolny kształt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1" name="Dowolny kształt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2" name="Dowolny kształt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3" name="Dowolny kształt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4" name="Dowolny kształt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5" name="Dowolny kształt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6" name="Dowolny kształt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7" name="Dowolny kształt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8" name="Dowolny kształt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9" name="Dowolny kształt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260" name="Grupa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Dowolny kształt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2" name="Dowolny kształt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3" name="Dowolny kształt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4" name="Dowolny kształt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5" name="Dowolny kształt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6" name="Dowolny kształt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7" name="Dowolny kształt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8" name="Dowolny kształt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9" name="Dowolny kształt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0" name="Dowolny kształt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1" name="Dowolny kształt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2" name="Dowolny kształt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3" name="Dowolny kształt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Dowolny kształt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5" name="Dowolny kształt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6" name="Dowolny kształt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7" name="Dowolny kształt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Dowolny kształt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9" name="Dowolny kształt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0" name="Dowolny kształt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1" name="Dowolny kształt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2" name="Dowolny kształt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3" name="Dowolny kształt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4" name="Dowolny kształt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Dowolny kształt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Dowolny kształt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7" name="Dowolny kształt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8" name="Dowolny kształt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289" name="Grupa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Dowolny kształt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1" name="Ow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2" name="Dowolny kształt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3" name="Dowolny kształt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4" name="Dowolny kształt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5" name="Dowolny kształt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6" name="Dowolny kształt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7" name="Dowolny kształt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8" name="Dowolny kształt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9" name="Dowolny kształt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0" name="Dowolny kształt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1" name="Dowolny kształt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2" name="Dowolny kształt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3" name="Dowolny kształt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4" name="Dowolny kształt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5" name="Dowolny kształt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6" name="Dowolny kształt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7" name="Dowolny kształt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8" name="Dowolny kształt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9" name="Dowolny kształt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310" name="Dowolny kształt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grpSp>
        <p:nvGrpSpPr>
          <p:cNvPr id="311" name="Grupa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Dowolny kształt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3" name="Dowolny kształt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4" name="Dowolny kształt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5" name="Dowolny kształt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6" name="Dowolny kształt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7" name="Dowolny kształt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8" name="Dowolny kształt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9" name="Dowolny kształt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0" name="Dowolny kształt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1" name="Dowolny kształt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2" name="Dowolny kształt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3" name="Dowolny kształt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4" name="Dowolny kształt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5" name="Dowolny kształt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6" name="Dowolny kształt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7" name="Dowolny kształt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8" name="Dowolny kształt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9" name="Dowolny kształt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0" name="Dowolny kształt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1" name="Dowolny kształt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2" name="Dowolny kształt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3" name="Dowolny kształt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4" name="Dowolny kształt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5" name="Dowolny kształt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6" name="Dowolny kształt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7" name="Dowolny kształt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8" name="Dowolny kształt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9" name="Dowolny kształt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0" name="Dowolny kształt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1" name="Dowolny kształt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2" name="Dowolny kształt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3" name="Dowolny kształt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4" name="Dowolny kształt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5" name="Dowolny kształt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6" name="Dowolny kształt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7" name="Dowolny kształt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348" name="Grupa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upa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Dowolny kształt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76" name="Dowolny kształt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77" name="Dowolny kształt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78" name="Dowolny kształt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79" name="Dowolny kształt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80" name="Dowolny kształt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81" name="Dowolny kształt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82" name="Dowolny kształt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83" name="Dowolny kształt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84" name="Dowolny kształt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85" name="Dowolny kształt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86" name="Dowolny kształt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87" name="Dowolny kształt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88" name="Dowolny kształt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89" name="Dowolny kształt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90" name="Dowolny kształt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91" name="Dowolny kształt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92" name="Dowolny kształt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93" name="Dowolny kształt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94" name="Dowolny kształt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95" name="Dowolny kształt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96" name="Dowolny kształt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97" name="Dowolny kształt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98" name="Dowolny kształt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99" name="Dowolny kształt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00" name="Dowolny kształt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01" name="Dowolny kształt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02" name="Dowolny kształt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03" name="Dowolny kształt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04" name="Dowolny kształt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05" name="Dowolny kształt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06" name="Dowolny kształt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07" name="Dowolny kształt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08" name="Dowolny kształt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09" name="Dowolny kształt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10" name="Dowolny kształt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11" name="Dowolny kształt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12" name="Dowolny kształt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13" name="Dowolny kształt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14" name="Dowolny kształt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15" name="Dowolny kształt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16" name="Dowolny kształt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17" name="Dowolny kształt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18" name="Dowolny kształt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19" name="Dowolny kształt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20" name="Dowolny kształt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21" name="Dowolny kształt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</p:grpSp>
        <p:grpSp>
          <p:nvGrpSpPr>
            <p:cNvPr id="350" name="Grupa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Dowolny kształt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67" name="Dowolny kształt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68" name="Dowolny kształt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69" name="Dowolny kształt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70" name="Dowolny kształt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71" name="Dowolny kształt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72" name="Dowolny kształt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73" name="Dowolny kształt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74" name="Dowolny kształt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</p:grpSp>
        <p:grpSp>
          <p:nvGrpSpPr>
            <p:cNvPr id="351" name="Grupa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Dowolny kształt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60" name="Dowolny kształt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61" name="Dowolny kształt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62" name="Dowolny kształt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63" name="Dowolny kształt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64" name="Dowolny kształt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65" name="Dowolny kształt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</p:grpSp>
        <p:grpSp>
          <p:nvGrpSpPr>
            <p:cNvPr id="352" name="Grupa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Dowolny kształt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54" name="Dowolny kształt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55" name="Dowolny kształt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56" name="Dowolny kształt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57" name="Dowolny kształt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58" name="Dowolny kształt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</p:grpSp>
      </p:grpSp>
      <p:grpSp>
        <p:nvGrpSpPr>
          <p:cNvPr id="422" name="Grupa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Dowolny kształt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24" name="Dowolny kształt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25" name="Dowolny kształt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26" name="Dowolny kształt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27" name="Dowolny kształt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28" name="Dowolny kształt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29" name="Dowolny kształt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30" name="Dowolny kształt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431" name="Grupa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Dowolny kształt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33" name="Dowolny kształt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34" name="Dowolny kształt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35" name="Dowolny kształt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36" name="Dowolny kształt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37" name="Dowolny kształt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38" name="Dowolny kształt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39" name="Dowolny kształt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440" name="Grupa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Dowolny kształt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42" name="Dowolny kształt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43" name="Dowolny kształt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44" name="Dowolny kształt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45" name="Dowolny kształt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46" name="Dowolny kształt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47" name="Dowolny kształt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48" name="Dowolny kształt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rtlCol="0" anchor="ctr">
            <a:normAutofit/>
          </a:bodyPr>
          <a:lstStyle>
            <a:lvl1pPr algn="ctr" rtl="0">
              <a:defRPr sz="60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93F871-2835-424D-B008-D5956ED3B15F}" type="datetime1">
              <a:rPr lang="pl-PL" smtClean="0"/>
              <a:t>29.01.2024</a:t>
            </a:fld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FBD3BD-080E-4113-86FA-5440E5664417}" type="datetime1">
              <a:rPr lang="pl-PL" smtClean="0"/>
              <a:t>29.01.2024</a:t>
            </a:fld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 rtl="0">
              <a:defRPr sz="3400" b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F92706-F6A1-410E-85AB-C61DEE79337A}" type="datetime1">
              <a:rPr lang="pl-PL" smtClean="0"/>
              <a:t>29.01.2024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 rtl="0">
              <a:defRPr sz="3400" b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53E993-636F-459B-8C6C-5D18A14B732B}" type="datetime1">
              <a:rPr lang="pl-PL" smtClean="0"/>
              <a:t>29.01.2024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8" name="Dowolny kształt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9" name="Dowolny kształt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grpSp>
        <p:nvGrpSpPr>
          <p:cNvPr id="10" name="Grupa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Dowolny kształt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" name="Dowolny kształt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" name="Dowolny kształt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" name="Dowolny kształt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" name="Dowolny kształt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" name="Dowolny kształt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" name="Dowolny kształt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" name="Dowolny kształt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19" name="Grupa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Dowolny kształt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" name="Dowolny kształt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" name="Dowolny kształt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" name="Dowolny kształt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" name="Dowolny kształt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" name="Dowolny kształt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26" name="Grupa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Dowolny kształt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" name="Dowolny kształt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" name="Dowolny kształt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" name="Dowolny kształt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" name="Dowolny kształt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" name="Dowolny kształt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" name="Dowolny kształt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34" name="Grupa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Dowolny kształt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" name="Dowolny kształt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" name="Dowolny kształt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8" name="Dowolny kształt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9" name="Dowolny kształt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0" name="Dowolny kształt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1" name="Dowolny kształt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2" name="Dowolny kształt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43" name="Grupa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Dowolny kształt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5" name="Dowolny kształt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6" name="Dowolny kształt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7" name="Dowolny kształt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8" name="Dowolny kształt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9" name="Dowolny kształt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0" name="Dowolny kształt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1" name="Dowolny kształt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52" name="Grupa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Dowolny kształt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4" name="Dowolny kształt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5" name="Dowolny kształt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6" name="Dowolny kształt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7" name="Dowolny kształt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8" name="Dowolny kształt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9" name="Dowolny kształt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0" name="Dowolny kształt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61" name="Grupa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Dowolny kształt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3" name="Dowolny kształt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4" name="Dowolny kształt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5" name="Dowolny kształt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6" name="Dowolny kształt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7" name="Dowolny kształt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8" name="Dowolny kształt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9" name="Dowolny kształt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dirty="0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none" baseline="0">
                <a:solidFill>
                  <a:schemeClr val="tx1"/>
                </a:solidFill>
              </a:defRPr>
            </a:lvl1pPr>
          </a:lstStyle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CC7C9AA-5E8D-455E-A565-15EB8230E888}" type="datetime1">
              <a:rPr lang="pl-PL" smtClean="0"/>
              <a:t>29.01.2024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CA8D9AD5-F248-4919-864A-CFD76CC027D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81288" y="165019"/>
            <a:ext cx="9360418" cy="3827431"/>
          </a:xfrm>
        </p:spPr>
        <p:txBody>
          <a:bodyPr rtlCol="0">
            <a:normAutofit fontScale="90000"/>
          </a:bodyPr>
          <a:lstStyle/>
          <a:p>
            <a:br>
              <a:rPr lang="pl-PL" sz="6000" dirty="0"/>
            </a:br>
            <a:br>
              <a:rPr lang="pl-PL" sz="6000" dirty="0"/>
            </a:br>
            <a:br>
              <a:rPr lang="pl-PL" sz="6000" dirty="0"/>
            </a:br>
            <a:br>
              <a:rPr lang="pl-PL" sz="6000" dirty="0"/>
            </a:br>
            <a:br>
              <a:rPr lang="pl-PL" sz="6000" dirty="0"/>
            </a:br>
            <a:br>
              <a:rPr lang="pl-PL" sz="6000" dirty="0"/>
            </a:br>
            <a:br>
              <a:rPr lang="pl-PL" sz="6000" dirty="0"/>
            </a:br>
            <a:br>
              <a:rPr lang="pl-PL" sz="6000" dirty="0"/>
            </a:br>
            <a:br>
              <a:rPr lang="pl-PL" sz="6000" dirty="0"/>
            </a:br>
            <a:br>
              <a:rPr lang="pl-PL" sz="6000" dirty="0"/>
            </a:br>
            <a:br>
              <a:rPr lang="pl-PL" sz="6000" dirty="0"/>
            </a:br>
            <a:r>
              <a:rPr lang="pl-PL" sz="6000" dirty="0"/>
              <a:t>OPOWIEŚĆ </a:t>
            </a:r>
            <a:br>
              <a:rPr lang="pl-PL" sz="6000" dirty="0"/>
            </a:br>
            <a:r>
              <a:rPr lang="pl-PL" sz="6000" dirty="0"/>
              <a:t>O ŚWIĘTYM STANISŁAWIE </a:t>
            </a:r>
            <a:br>
              <a:rPr lang="pl-PL" sz="6000" dirty="0"/>
            </a:br>
            <a:r>
              <a:rPr lang="pl-PL" sz="6000" dirty="0"/>
              <a:t>– PATRONIE POLSKI</a:t>
            </a:r>
            <a:br>
              <a:rPr lang="pl-PL" sz="6000"/>
            </a:br>
            <a:r>
              <a:rPr lang="pl-PL" sz="6000"/>
              <a:t>I DIECEZJI PŁOCKIEJ</a:t>
            </a:r>
            <a:endParaRPr lang="pl-PL" sz="6000" dirty="0"/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Title 1">
            <a:extLst>
              <a:ext uri="{FF2B5EF4-FFF2-40B4-BE49-F238E27FC236}">
                <a16:creationId xmlns:a16="http://schemas.microsoft.com/office/drawing/2014/main" id="{D321ED04-F483-A83A-868F-204FC1B1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12559"/>
            <a:ext cx="9133730" cy="479394"/>
          </a:xfrm>
        </p:spPr>
        <p:txBody>
          <a:bodyPr anchor="b">
            <a:normAutofit fontScale="90000"/>
          </a:bodyPr>
          <a:lstStyle/>
          <a:p>
            <a:r>
              <a:rPr lang="pl-PL" dirty="0"/>
              <a:t>Biskup Stanisław ukazuje się królowi Bolesławowi przed śmiercią i udziela mu rozgrzeszenia</a:t>
            </a:r>
            <a:endParaRPr lang="en-US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E518B3A-FA1B-3042-5D38-B95FAC0FE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492" y="1451172"/>
            <a:ext cx="8691238" cy="4620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524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Title 1">
            <a:extLst>
              <a:ext uri="{FF2B5EF4-FFF2-40B4-BE49-F238E27FC236}">
                <a16:creationId xmlns:a16="http://schemas.microsoft.com/office/drawing/2014/main" id="{D321ED04-F483-A83A-868F-204FC1B1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</p:spPr>
        <p:txBody>
          <a:bodyPr anchor="b">
            <a:normAutofit/>
          </a:bodyPr>
          <a:lstStyle/>
          <a:p>
            <a:r>
              <a:rPr lang="pl-PL" dirty="0"/>
              <a:t>Kościół na Skałce</a:t>
            </a:r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737AFFF-15CF-B48F-DEA5-39278F2CE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2" r="-1" b="-1"/>
          <a:stretch/>
        </p:blipFill>
        <p:spPr bwMode="auto">
          <a:xfrm>
            <a:off x="1522874" y="1867640"/>
            <a:ext cx="9134856" cy="41529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5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Title 1">
            <a:extLst>
              <a:ext uri="{FF2B5EF4-FFF2-40B4-BE49-F238E27FC236}">
                <a16:creationId xmlns:a16="http://schemas.microsoft.com/office/drawing/2014/main" id="{D321ED04-F483-A83A-868F-204FC1B1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</p:spPr>
        <p:txBody>
          <a:bodyPr anchor="b">
            <a:normAutofit/>
          </a:bodyPr>
          <a:lstStyle/>
          <a:p>
            <a:r>
              <a:rPr lang="pl-PL" dirty="0"/>
              <a:t>Wawel w Krakowie</a:t>
            </a:r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FDEDA73-A91A-013C-5CB7-C2845CDAE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" r="-1" b="31122"/>
          <a:stretch/>
        </p:blipFill>
        <p:spPr bwMode="auto">
          <a:xfrm>
            <a:off x="1528572" y="1721223"/>
            <a:ext cx="9134856" cy="41529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4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Title 1">
            <a:extLst>
              <a:ext uri="{FF2B5EF4-FFF2-40B4-BE49-F238E27FC236}">
                <a16:creationId xmlns:a16="http://schemas.microsoft.com/office/drawing/2014/main" id="{D321ED04-F483-A83A-868F-204FC1B1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6333" y="422740"/>
            <a:ext cx="3639845" cy="1308405"/>
          </a:xfrm>
        </p:spPr>
        <p:txBody>
          <a:bodyPr>
            <a:normAutofit fontScale="90000"/>
          </a:bodyPr>
          <a:lstStyle/>
          <a:p>
            <a:r>
              <a:rPr lang="pl-PL" dirty="0"/>
              <a:t>Relikwiarz </a:t>
            </a:r>
            <a:br>
              <a:rPr lang="pl-PL" dirty="0"/>
            </a:br>
            <a:r>
              <a:rPr lang="pl-PL" dirty="0"/>
              <a:t>św. Stanisława </a:t>
            </a:r>
            <a:br>
              <a:rPr lang="pl-PL" dirty="0"/>
            </a:br>
            <a:r>
              <a:rPr lang="pl-PL" dirty="0"/>
              <a:t>na Wawelu</a:t>
            </a:r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48A6C1D-B3BE-E0DE-4CF4-805190B15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23" y="564784"/>
            <a:ext cx="6535591" cy="5356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72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Title 1">
            <a:extLst>
              <a:ext uri="{FF2B5EF4-FFF2-40B4-BE49-F238E27FC236}">
                <a16:creationId xmlns:a16="http://schemas.microsoft.com/office/drawing/2014/main" id="{D321ED04-F483-A83A-868F-204FC1B1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</p:spPr>
        <p:txBody>
          <a:bodyPr anchor="b">
            <a:normAutofit/>
          </a:bodyPr>
          <a:lstStyle/>
          <a:p>
            <a:r>
              <a:rPr lang="pl-PL" dirty="0"/>
              <a:t>Procesja z Wawelu na Skałkę ku czci </a:t>
            </a:r>
            <a:br>
              <a:rPr lang="pl-PL" dirty="0"/>
            </a:br>
            <a:r>
              <a:rPr lang="pl-PL" dirty="0"/>
              <a:t>św. Stanisława</a:t>
            </a:r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5C123A5-B530-3C22-386E-F50B0F5F88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3" r="-1" b="-1"/>
          <a:stretch/>
        </p:blipFill>
        <p:spPr bwMode="auto">
          <a:xfrm>
            <a:off x="1528572" y="1636822"/>
            <a:ext cx="9134856" cy="41529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60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Title 1">
            <a:extLst>
              <a:ext uri="{FF2B5EF4-FFF2-40B4-BE49-F238E27FC236}">
                <a16:creationId xmlns:a16="http://schemas.microsoft.com/office/drawing/2014/main" id="{D321ED04-F483-A83A-868F-204FC1B1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</p:spPr>
        <p:txBody>
          <a:bodyPr anchor="b">
            <a:normAutofit/>
          </a:bodyPr>
          <a:lstStyle/>
          <a:p>
            <a:r>
              <a:rPr lang="pl-PL" dirty="0"/>
              <a:t>Atrybuty św. Stanisława</a:t>
            </a:r>
            <a:endParaRPr lang="en-US" dirty="0"/>
          </a:p>
        </p:txBody>
      </p:sp>
      <p:pic>
        <p:nvPicPr>
          <p:cNvPr id="11272" name="Picture 8" descr="Ilustracja">
            <a:extLst>
              <a:ext uri="{FF2B5EF4-FFF2-40B4-BE49-F238E27FC236}">
                <a16:creationId xmlns:a16="http://schemas.microsoft.com/office/drawing/2014/main" id="{EFDBF8DA-EE9F-2B39-0C71-C13FB42FE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330" y="466077"/>
            <a:ext cx="4569211" cy="592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1402D9B3-D460-FFA9-71C5-4EBB5DB6D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572" y="1722730"/>
            <a:ext cx="3735354" cy="466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21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1FCC68D-CB04-CCE1-3089-927DD2EC0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1" y="405645"/>
            <a:ext cx="1085850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07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Title 1">
            <a:extLst>
              <a:ext uri="{FF2B5EF4-FFF2-40B4-BE49-F238E27FC236}">
                <a16:creationId xmlns:a16="http://schemas.microsoft.com/office/drawing/2014/main" id="{D321ED04-F483-A83A-868F-204FC1B1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</p:spPr>
        <p:txBody>
          <a:bodyPr anchor="b">
            <a:normAutofit/>
          </a:bodyPr>
          <a:lstStyle/>
          <a:p>
            <a:r>
              <a:rPr lang="pl-PL" dirty="0"/>
              <a:t>Narodziny Stanisława</a:t>
            </a:r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937AB1D-8FD5-582B-E1F8-CEB3FF7119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7" r="-1" b="887"/>
          <a:stretch/>
        </p:blipFill>
        <p:spPr>
          <a:xfrm>
            <a:off x="1524000" y="1823251"/>
            <a:ext cx="9134856" cy="41529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46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Title 1">
            <a:extLst>
              <a:ext uri="{FF2B5EF4-FFF2-40B4-BE49-F238E27FC236}">
                <a16:creationId xmlns:a16="http://schemas.microsoft.com/office/drawing/2014/main" id="{D321ED04-F483-A83A-868F-204FC1B1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26" y="237214"/>
            <a:ext cx="5173279" cy="1233424"/>
          </a:xfrm>
        </p:spPr>
        <p:txBody>
          <a:bodyPr>
            <a:normAutofit fontScale="90000"/>
          </a:bodyPr>
          <a:lstStyle/>
          <a:p>
            <a:r>
              <a:rPr lang="pl-PL" dirty="0"/>
              <a:t>Kamienna studnia ze źródłem Świętego Stanisława</a:t>
            </a:r>
            <a:endParaRPr lang="en-US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4661D34D-2AAE-9D94-297A-F13D434C7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386" y="314048"/>
            <a:ext cx="4068192" cy="610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033B202-0775-C0C0-9C53-4CA300416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558" y="2317071"/>
            <a:ext cx="2732842" cy="4099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D424B602-EB97-D24F-AE32-6BC83179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31" y="2317072"/>
            <a:ext cx="2732842" cy="4099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76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Title 1">
            <a:extLst>
              <a:ext uri="{FF2B5EF4-FFF2-40B4-BE49-F238E27FC236}">
                <a16:creationId xmlns:a16="http://schemas.microsoft.com/office/drawing/2014/main" id="{D321ED04-F483-A83A-868F-204FC1B1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26" y="237214"/>
            <a:ext cx="6539700" cy="1233424"/>
          </a:xfrm>
        </p:spPr>
        <p:txBody>
          <a:bodyPr>
            <a:normAutofit/>
          </a:bodyPr>
          <a:lstStyle/>
          <a:p>
            <a:r>
              <a:rPr lang="pl-PL" dirty="0"/>
              <a:t>Kaplica narodzenia św. Stanisława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0C5EA71-83D8-92EA-4333-1A818CFD6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278" y="1828800"/>
            <a:ext cx="5919402" cy="4225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8F3241A-A62C-9EDB-0792-46354AD9A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18" y="2361460"/>
            <a:ext cx="5404202" cy="4055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56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Title 1">
            <a:extLst>
              <a:ext uri="{FF2B5EF4-FFF2-40B4-BE49-F238E27FC236}">
                <a16:creationId xmlns:a16="http://schemas.microsoft.com/office/drawing/2014/main" id="{D321ED04-F483-A83A-868F-204FC1B1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05" y="-75173"/>
            <a:ext cx="9133730" cy="1233424"/>
          </a:xfrm>
        </p:spPr>
        <p:txBody>
          <a:bodyPr anchor="b">
            <a:normAutofit/>
          </a:bodyPr>
          <a:lstStyle/>
          <a:p>
            <a:r>
              <a:rPr lang="pl-PL" dirty="0"/>
              <a:t>Chętny do nauki</a:t>
            </a:r>
            <a:endParaRPr lang="en-US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01D2B66-3775-599F-68A9-88C168F2C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31" y="1610600"/>
            <a:ext cx="6489185" cy="47058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F3D5D32-A607-D3BA-DF0E-3A3175B1A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109" y="239350"/>
            <a:ext cx="5264460" cy="3737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212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Title 1">
            <a:extLst>
              <a:ext uri="{FF2B5EF4-FFF2-40B4-BE49-F238E27FC236}">
                <a16:creationId xmlns:a16="http://schemas.microsoft.com/office/drawing/2014/main" id="{D321ED04-F483-A83A-868F-204FC1B1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26" y="237213"/>
            <a:ext cx="2956821" cy="3278344"/>
          </a:xfrm>
        </p:spPr>
        <p:txBody>
          <a:bodyPr>
            <a:normAutofit fontScale="90000"/>
          </a:bodyPr>
          <a:lstStyle/>
          <a:p>
            <a:r>
              <a:rPr lang="pl-PL"/>
              <a:t>Stanisław wyświęcony </a:t>
            </a:r>
            <a:r>
              <a:rPr lang="pl-PL" dirty="0"/>
              <a:t>na biskupa. </a:t>
            </a:r>
            <a:br>
              <a:rPr lang="pl-PL" dirty="0"/>
            </a:br>
            <a:r>
              <a:rPr lang="pl-PL" dirty="0"/>
              <a:t>Wskrzeszenie Piotra przez biskupa Stanisława</a:t>
            </a:r>
            <a:endParaRPr lang="en-US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6DE6CDB8-F925-3B0C-4342-03CE29A32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970" y="550415"/>
            <a:ext cx="7400665" cy="55504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97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Title 1">
            <a:extLst>
              <a:ext uri="{FF2B5EF4-FFF2-40B4-BE49-F238E27FC236}">
                <a16:creationId xmlns:a16="http://schemas.microsoft.com/office/drawing/2014/main" id="{D321ED04-F483-A83A-868F-204FC1B1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988" y="-302830"/>
            <a:ext cx="11020148" cy="1233424"/>
          </a:xfrm>
        </p:spPr>
        <p:txBody>
          <a:bodyPr anchor="b">
            <a:normAutofit/>
          </a:bodyPr>
          <a:lstStyle/>
          <a:p>
            <a:r>
              <a:rPr lang="pl-PL" dirty="0"/>
              <a:t>Upominanie przez biskupa Króla Bolesława Śmiałego</a:t>
            </a:r>
            <a:endParaRPr lang="en-US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5E64E8A-A36E-4079-7B3B-EAAD0568A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439" y="1219570"/>
            <a:ext cx="8273415" cy="47985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539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Title 1">
            <a:extLst>
              <a:ext uri="{FF2B5EF4-FFF2-40B4-BE49-F238E27FC236}">
                <a16:creationId xmlns:a16="http://schemas.microsoft.com/office/drawing/2014/main" id="{D321ED04-F483-A83A-868F-204FC1B1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4482" y="422741"/>
            <a:ext cx="4811697" cy="1121974"/>
          </a:xfrm>
        </p:spPr>
        <p:txBody>
          <a:bodyPr>
            <a:normAutofit/>
          </a:bodyPr>
          <a:lstStyle/>
          <a:p>
            <a:r>
              <a:rPr lang="pl-PL" dirty="0"/>
              <a:t>Śmierć biskupa</a:t>
            </a:r>
            <a:br>
              <a:rPr lang="pl-PL" dirty="0"/>
            </a:br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D4B1741-2DFB-043E-1143-A9112FEC0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37" y="422740"/>
            <a:ext cx="5974949" cy="4945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944A9AE-C463-38AE-25EB-D94154A07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767" y="2272683"/>
            <a:ext cx="5970802" cy="3963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914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owrót do szkoły 16: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5131_TF02895270" id="{9660EB12-C566-44DD-B14C-B3B158E69804}" vid="{513AE478-3471-4905-ABF9-3E0D33B9AA7F}"/>
    </a:ext>
  </a:extLst>
</a:theme>
</file>

<file path=ppt/theme/theme2.xml><?xml version="1.0" encoding="utf-8"?>
<a:theme xmlns:a="http://schemas.openxmlformats.org/drawingml/2006/main" name="Motyw pakietu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5056</TotalTime>
  <Words>103</Words>
  <Application>Microsoft Office PowerPoint</Application>
  <PresentationFormat>Panoramiczny</PresentationFormat>
  <Paragraphs>16</Paragraphs>
  <Slides>15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8" baseType="lpstr">
      <vt:lpstr>Arial</vt:lpstr>
      <vt:lpstr>Cambria</vt:lpstr>
      <vt:lpstr>Powrót do szkoły 16:9</vt:lpstr>
      <vt:lpstr>           OPOWIEŚĆ  O ŚWIĘTYM STANISŁAWIE  – PATRONIE POLSKI I DIECEZJI PŁOCKIEJ</vt:lpstr>
      <vt:lpstr>Prezentacja programu PowerPoint</vt:lpstr>
      <vt:lpstr>Narodziny Stanisława</vt:lpstr>
      <vt:lpstr>Kamienna studnia ze źródłem Świętego Stanisława</vt:lpstr>
      <vt:lpstr>Kaplica narodzenia św. Stanisława</vt:lpstr>
      <vt:lpstr>Chętny do nauki</vt:lpstr>
      <vt:lpstr>Stanisław wyświęcony na biskupa.  Wskrzeszenie Piotra przez biskupa Stanisława</vt:lpstr>
      <vt:lpstr>Upominanie przez biskupa Króla Bolesława Śmiałego</vt:lpstr>
      <vt:lpstr>Śmierć biskupa </vt:lpstr>
      <vt:lpstr>Biskup Stanisław ukazuje się królowi Bolesławowi przed śmiercią i udziela mu rozgrzeszenia</vt:lpstr>
      <vt:lpstr>Kościół na Skałce</vt:lpstr>
      <vt:lpstr>Wawel w Krakowie</vt:lpstr>
      <vt:lpstr>Relikwiarz  św. Stanisława  na Wawelu</vt:lpstr>
      <vt:lpstr>Procesja z Wawelu na Skałkę ku czci  św. Stanisława</vt:lpstr>
      <vt:lpstr>Atrybuty św. Stanisława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Opowieść o Patronie Polski dla Dzieci</dc:title>
  <dc:creator>Marzena Gołębiewska</dc:creator>
  <cp:lastModifiedBy>Dominik Podgórski</cp:lastModifiedBy>
  <cp:revision>6</cp:revision>
  <dcterms:created xsi:type="dcterms:W3CDTF">2024-01-18T18:42:23Z</dcterms:created>
  <dcterms:modified xsi:type="dcterms:W3CDTF">2024-01-29T22:45:53Z</dcterms:modified>
</cp:coreProperties>
</file>