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2" r:id="rId3"/>
    <p:sldId id="257" r:id="rId4"/>
    <p:sldId id="258" r:id="rId5"/>
    <p:sldId id="259" r:id="rId6"/>
    <p:sldId id="261" r:id="rId7"/>
    <p:sldId id="276" r:id="rId8"/>
    <p:sldId id="277" r:id="rId9"/>
    <p:sldId id="273" r:id="rId10"/>
    <p:sldId id="262" r:id="rId11"/>
    <p:sldId id="263" r:id="rId12"/>
    <p:sldId id="264" r:id="rId13"/>
    <p:sldId id="275" r:id="rId14"/>
    <p:sldId id="269" r:id="rId15"/>
    <p:sldId id="270" r:id="rId16"/>
    <p:sldId id="274" r:id="rId17"/>
    <p:sldId id="265" r:id="rId18"/>
    <p:sldId id="266" r:id="rId19"/>
    <p:sldId id="267" r:id="rId20"/>
    <p:sldId id="278" r:id="rId21"/>
    <p:sldId id="268" r:id="rId22"/>
    <p:sldId id="280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738B5-A694-4C17-A351-0E59C9EF21A4}" type="datetimeFigureOut">
              <a:rPr lang="pl-PL" smtClean="0"/>
              <a:t>07.01.2025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7F5A4-3FA4-4B7B-BD03-9C8DE8627D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92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7F5A4-3FA4-4B7B-BD03-9C8DE8627DB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13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14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0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4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02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61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0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62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90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478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52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11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214E4-2D92-4A86-97E2-DE02AD4A3C36}" type="datetimeFigureOut">
              <a:rPr lang="pl-PL" smtClean="0"/>
              <a:t>05.01.2025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206D79D-FF6F-4ED9-AEA4-DD340A7EFCF4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ayxz_fnJiY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9A8821-B84E-D2C3-35F7-8CCD2C133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6150" y="845575"/>
            <a:ext cx="8425064" cy="209427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5400" b="1" cap="none" dirty="0">
                <a:solidFill>
                  <a:srgbClr val="FF0000"/>
                </a:solidFill>
              </a:rPr>
              <a:t>Jubileusze w Kościele: historia i teraźniejszość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EA93B04-2139-00D4-8321-2BEF0F2204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0D546D-111C-2B79-0D4E-94D60120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6" y="-42623"/>
            <a:ext cx="34861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BD7CC4-2F5B-A272-F1FD-A33B0E857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1" y="265471"/>
            <a:ext cx="11906864" cy="64597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średniowieczu, po pierwszym Jubileuszu w 1300 roku, cykl obchodów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ostał wyznaczony </a:t>
            </a:r>
            <a:r>
              <a:rPr lang="pl-PL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100 lat</a:t>
            </a:r>
            <a:r>
              <a:rPr lang="pl-PL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 algn="just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czasem jednak przedział czasowy skracano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najpierw do 50 lat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następnie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33 lat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Aby jednak każde pokolenie mogło przynajmniej raz w życiu przeżyć Jubileusz, 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1475 r. zaczęto je organizować co 25 lat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Tak jest do dziś. Z jednym małym wyjątkiem: z</a:t>
            </a:r>
            <a:r>
              <a:rPr lang="pl-PL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względu na napiętą sytuacje polityczną w Europie </a:t>
            </a:r>
            <a:r>
              <a:rPr lang="pl-PL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 odbyły się jubileusze w roku 1800 i 1850</a:t>
            </a:r>
            <a:r>
              <a:rPr lang="pl-PL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l-PL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 kilkuset lat każde pokolenie miało możliwość przeżycia Roku Świętego</a:t>
            </a:r>
            <a:r>
              <a:rPr lang="pl-PL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Wielu mogło świadomie uczestniczyć w dwóch, a czasami nawet trzech jubileuszach. 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8839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BCB5DD-CC3F-9CE1-4465-9D2FF05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D9F32A-1402-AE5E-998D-959538552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578" y="1915789"/>
            <a:ext cx="4514850" cy="4232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Ostatni Rok Święty obchodzono </a:t>
            </a:r>
            <a:b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2000 jako</a:t>
            </a:r>
            <a:b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Wielki Jubileusz Roku 2000.</a:t>
            </a:r>
            <a:endParaRPr lang="pl-PL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5CDC48-EEE1-43CB-C25C-1458A6C5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4" y="1889978"/>
            <a:ext cx="3664260" cy="36642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B2FDA9-315D-4C6E-D914-7E3936FD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82" y="1958308"/>
            <a:ext cx="3709928" cy="34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456615-B302-EF62-20E1-9C9FCA942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Jubileusz Nadzwyczajny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22CF07-DFE0-06B1-ADE3-63B3A0717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3754"/>
            <a:ext cx="8957186" cy="444872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Obok </a:t>
            </a:r>
            <a:r>
              <a:rPr lang="pl-PL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Jubileuszu Zwyczajnego </a:t>
            </a:r>
            <a:r>
              <a:rPr lang="pl-PL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obchodzonego co 25 lat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istnieje praktyka przeżywania </a:t>
            </a:r>
            <a:r>
              <a:rPr lang="pl-PL" sz="2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Jubileuszu Nadzwyczajnego</a:t>
            </a: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 on zwoływany w wyjątkowych okolicznościach i dla uczczenia ważnych wydarzeń w Kościele. Wierni mogą wówczas korzystać ze specjalnych odpustów. Ostatnim był </a:t>
            </a:r>
            <a:r>
              <a:rPr lang="pl-PL" sz="2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Jubileusz Miłosierdzia </a:t>
            </a: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zwołany przez 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papieża Franciszka. </a:t>
            </a:r>
            <a:r>
              <a:rPr lang="pl-PL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Miał on na </a:t>
            </a: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celu uczczenie </a:t>
            </a:r>
            <a:b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rozpowszechnienie orędzia o Bożym Miłosierdziu.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Rozpoczął się 8 grudnia 2015 r. i trwał do 20 listopada 2016 r. </a:t>
            </a:r>
          </a:p>
          <a:p>
            <a:pPr marL="0" indent="0">
              <a:buNone/>
            </a:pPr>
            <a:r>
              <a:rPr lang="pl-PL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EEC9DB-10DF-41F4-7703-A2976884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933" y="1853754"/>
            <a:ext cx="2523850" cy="40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1EA0C9-2847-AC37-7289-DBAE811C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37074"/>
            <a:ext cx="10515600" cy="903236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Wykaz Lat Jubileuszowych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E37604-8846-B741-4AEF-0F14E5C5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93" y="1995950"/>
            <a:ext cx="11769213" cy="4178709"/>
          </a:xfrm>
        </p:spPr>
        <p:txBody>
          <a:bodyPr numCol="5">
            <a:normAutofit fontScale="92500" lnSpcReduction="10000"/>
          </a:bodyPr>
          <a:lstStyle/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1423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1450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1550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1575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1675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1925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1933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1974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</a:p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0146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0BCB85-0CAA-5269-FABE-BAA993DF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Polskie akcenty…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B85804-B163-9740-6EF9-4C211CC4B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2" y="1965814"/>
            <a:ext cx="7433183" cy="40026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odczas każdego z jubileuszy w Rzymie nie zabrakło pielgrzymów z ziem polskich.</a:t>
            </a:r>
          </a:p>
          <a:p>
            <a:pPr marL="0" indent="0" algn="just">
              <a:buNone/>
            </a:pP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Według niektórych historyków już podczas </a:t>
            </a:r>
            <a:r>
              <a:rPr lang="pl-PL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pierwszego Jubileuszu w 1300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roku bazyliki rzymskie mógł 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awiedzić ówczesny </a:t>
            </a:r>
            <a:r>
              <a:rPr lang="pl-PL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książę Władysław Łokietek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przyszły król Polski.</a:t>
            </a: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E753DA-3F5B-9A00-B0A8-E8F47466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165" y="327739"/>
            <a:ext cx="4404853" cy="56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0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85D72F-5FE4-ED84-8B7D-324E6E431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861" y="2064774"/>
            <a:ext cx="5152204" cy="39132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 Wiecznego Miasta przybył wtedy znany dziejopis </a:t>
            </a:r>
            <a:r>
              <a:rPr lang="pl-PL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Jan Długosz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oraz prawdopodobnie profesor uniwersytetu w Krakowie </a:t>
            </a:r>
            <a:r>
              <a:rPr lang="pl-P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ks. Jan Kanty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późniejszy święty.</a:t>
            </a:r>
            <a:endParaRPr lang="pl-PL" sz="28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9CD3DF3-D4BD-4599-CEC8-1A7326AC9831}"/>
              </a:ext>
            </a:extLst>
          </p:cNvPr>
          <p:cNvSpPr txBox="1"/>
          <p:nvPr/>
        </p:nvSpPr>
        <p:spPr>
          <a:xfrm>
            <a:off x="3401861" y="82609"/>
            <a:ext cx="5152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Pierwszy większy napływ pielgrzymów z Polski miał miejsce w czasie przeżywania Roku Świętego 1450.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DDC434-3F33-C424-1F83-737991687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419" y="82609"/>
            <a:ext cx="3178277" cy="47674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1FDA00-F3CB-A603-20D1-6832DFBB7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6" y="375579"/>
            <a:ext cx="3143250" cy="47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1AF012-539A-1701-60DC-779C96FA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4D8623-D51F-73EC-0604-5F4A597D8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35" y="1936683"/>
            <a:ext cx="11621930" cy="36283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Najwięcej pielgrzymów z Polski, w całej historii lat jubileuszowych, przybyło do Rzymu na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Jubileusz Roku 2000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Przyjmuje się, że mogło ich być w sumie nawet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około pół miliona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Tylko podczas narodowej pielgrzymki, która miała miejsce w dniach 6-8 lipca 2000 roku, uczestniczyło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około 40 tysięcy pielgrzymów z naszego kraju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 nawiedzenia miejsc jubileuszowych pielgrzymów z Polski przyciągała na pewno osoba rodaka papieża Jana Pawła II.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223592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8F04FE-3A5C-5C11-9E80-A746809A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Jubileusz dziś…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AD18B5-D3AF-EA7D-6070-02547058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2045228"/>
            <a:ext cx="11729884" cy="392295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 jeszcze warto przypomnieć, co spowodowało zwołanie pierwszego w historii Kościoła Roku Jubileuszowego w 1300 roku. </a:t>
            </a:r>
          </a:p>
          <a:p>
            <a:pPr marL="0" indent="0" algn="just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Była to odpowiedź papieża Bonifacego VIII na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wielką tęsknotę </a:t>
            </a:r>
            <a:r>
              <a:rPr lang="pl-PL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wielu ówczesnych chrześcijan za „czasem łaski, pokoju i miłosierdzia”. </a:t>
            </a:r>
            <a:r>
              <a:rPr lang="pl-PL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Ludzie chcieli doświadczyć Bożego działania, Bożej pomocy…</a:t>
            </a:r>
            <a:endParaRPr lang="pl-PL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Dziś, gdy obserwujemy zmieniającą się rzeczywistość w naszej Ojczyźnie, w Kościele i na całym świecie, również powinniśmy zapragnąć czasu łaski, pokoju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miłosierdzia… </a:t>
            </a:r>
          </a:p>
        </p:txBody>
      </p:sp>
    </p:spTree>
    <p:extLst>
      <p:ext uri="{BB962C8B-B14F-4D97-AF65-F5344CB8AC3E}">
        <p14:creationId xmlns:p14="http://schemas.microsoft.com/office/powerpoint/2010/main" val="64923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F15EA-7E64-EBD0-2E74-F0BDE1D0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88AC38-3B27-FFA9-B97B-52979E322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1" y="1828529"/>
            <a:ext cx="11307098" cy="3805356"/>
          </a:xfrm>
        </p:spPr>
        <p:txBody>
          <a:bodyPr>
            <a:normAutofit fontScale="85000" lnSpcReduction="10000"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pl-PL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Rok Święty 2025 był dobrze przeżyty przez chrześcijan na całym świecie, pomódlmy się teraz fragmentami modlitwy przygotowanej z tej okazji…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pl-PL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Zapraszam, abyśmy przeczytali ją wszyscy, razem…</a:t>
            </a:r>
          </a:p>
        </p:txBody>
      </p:sp>
    </p:spTree>
    <p:extLst>
      <p:ext uri="{BB962C8B-B14F-4D97-AF65-F5344CB8AC3E}">
        <p14:creationId xmlns:p14="http://schemas.microsoft.com/office/powerpoint/2010/main" val="1548114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5E9E1E-8256-E650-5135-6445D7FA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56419"/>
            <a:ext cx="9603275" cy="1049235"/>
          </a:xfrm>
          <a:noFill/>
        </p:spPr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Modlitwa Jubileuszu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9DA9E4-5F91-ED63-4959-36C235E0D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79" y="786581"/>
            <a:ext cx="10686437" cy="60714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Ojcze, który jesteś w niebie,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niech wiara, którą nam dałeś i płomień miłości,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obudzą w nas błogosławioną nadzieję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 przyjście Twojego Królestwa.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Niech łaska Jubileuszu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ożywi w nas, Pielgrzymach nadziei,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pragnienie dóbr niebieskich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 rozleje po całej ziemi radość i pokój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naszego Odkupiciela.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Tobie Boże, błogosławiony po wsze czasy,</a:t>
            </a:r>
            <a:br>
              <a:rPr lang="pl-PL" sz="4400" b="1" i="1" dirty="0"/>
            </a:br>
            <a:r>
              <a:rPr lang="pl-P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niech będzie cześć i chwała na wieki.</a:t>
            </a:r>
            <a:endParaRPr lang="pl-PL" sz="4400" b="1" i="1" dirty="0"/>
          </a:p>
        </p:txBody>
      </p:sp>
    </p:spTree>
    <p:extLst>
      <p:ext uri="{BB962C8B-B14F-4D97-AF65-F5344CB8AC3E}">
        <p14:creationId xmlns:p14="http://schemas.microsoft.com/office/powerpoint/2010/main" val="387406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1FB687-8726-BFEC-BA44-73677F48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394D31-78A4-CFCD-0662-75DBF7FF0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30" y="2005781"/>
            <a:ext cx="7185035" cy="463099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 maja 2024 roku </a:t>
            </a:r>
            <a:r>
              <a:rPr lang="pl-PL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papież Franciszek ogłosił, że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rok 2025 </a:t>
            </a:r>
            <a:r>
              <a:rPr lang="pl-PL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będzie obchodzony w Kościele katolickim jako </a:t>
            </a:r>
            <a:r>
              <a:rPr lang="pl-PL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Rok Jubileuszowy</a:t>
            </a:r>
            <a:r>
              <a:rPr lang="pl-PL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Wiele osób zaczęło zadawać sobie pytanie – </a:t>
            </a:r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czym jest </a:t>
            </a:r>
            <a:r>
              <a:rPr lang="pl-PL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Rok Jubileuszowy</a:t>
            </a:r>
            <a:r>
              <a:rPr lang="pl-PL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Spróbujmy i my dziś zmierzyć się z tym pytaniem…</a:t>
            </a:r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AE87D5-C689-AA00-AC76-1C60750A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856" y="-1"/>
            <a:ext cx="4658144" cy="61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2AB74B-B68F-7672-34F7-907AA819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D04B6F-0769-53CA-22E8-2099695C6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zakończenie, obejrzyjmy wspólnie krótki film opowiadający historię Roku Jubileuszowego…</a:t>
            </a:r>
          </a:p>
          <a:p>
            <a:pPr marL="0" indent="0" algn="ctr">
              <a:buNone/>
            </a:pP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Ps. Dostępne są napisy w języku polskim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2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La storia - Giubileo 2025">
            <a:hlinkClick r:id="" action="ppaction://media"/>
            <a:extLst>
              <a:ext uri="{FF2B5EF4-FFF2-40B4-BE49-F238E27FC236}">
                <a16:creationId xmlns:a16="http://schemas.microsoft.com/office/drawing/2014/main" id="{3C16D3F8-6AA9-7533-CCDE-A3CB94F8FD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2572"/>
            <a:ext cx="12192000" cy="68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2F1AEC-A9DF-D7A5-240A-3D254022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792A39-9E4B-F53C-4F76-4321DFB92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już na zakończenie… </a:t>
            </a:r>
          </a:p>
        </p:txBody>
      </p:sp>
    </p:spTree>
    <p:extLst>
      <p:ext uri="{BB962C8B-B14F-4D97-AF65-F5344CB8AC3E}">
        <p14:creationId xmlns:p14="http://schemas.microsoft.com/office/powerpoint/2010/main" val="329037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4C9461-F5BA-6162-5AB4-8BEE1E74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94919"/>
            <a:ext cx="9603275" cy="1049235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DO ZESZYTU: </a:t>
            </a:r>
            <a:r>
              <a:rPr lang="pl-PL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D665DC-D983-EA39-AFFB-479DEC71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973394"/>
            <a:ext cx="11562735" cy="5689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Katecheza</a:t>
            </a:r>
          </a:p>
          <a:p>
            <a:pPr marL="0" indent="0" algn="just">
              <a:buNone/>
            </a:pPr>
            <a:r>
              <a:rPr lang="pl-PL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Temat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Jubileusze w Kościele: historia i teraźniejszość.</a:t>
            </a:r>
          </a:p>
          <a:p>
            <a:pPr marL="0" indent="0" algn="just">
              <a:buNone/>
            </a:pP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Rok Jubileuszowy, zwany Rokiem Świętym, to rok szczególnej łaski udzielanej człowiekowi przez Boga. Pierwszy taki Rok Jubileuszowy został zwołany przez papieża Bonifacego VIII w 1300 r. Obecnie przeżywany jest co 25 lat. </a:t>
            </a: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Ostatni Rok Święty obchodzono w roku 2000 jako Wielki Jubileusz Roku 2000.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Decyzją papieża Franciszka rok 2025 obchodzony jest w Kościele jako </a:t>
            </a:r>
            <a:r>
              <a:rPr lang="pl-PL" sz="2800" dirty="0">
                <a:latin typeface="Times New Roman" panose="02020603050405020304" pitchFamily="18" charset="0"/>
              </a:rPr>
              <a:t>Rok Jubileuszowy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 To szczególny czas, który możemy wykorzystać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1543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F90497-B2F9-775D-8E8B-ECA74DE1C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Najpierw definicja…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78B4A-68B9-C20E-206C-62EC4FF00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2015731"/>
            <a:ext cx="11562735" cy="40377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Rok Jubileuszowy, </a:t>
            </a:r>
            <a:r>
              <a:rPr lang="pl-PL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zwany</a:t>
            </a:r>
            <a:r>
              <a:rPr lang="pl-PL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Rokiem Świętym,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żydowskiej</a:t>
            </a:r>
            <a:r>
              <a:rPr lang="pl-PL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 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chrześcijańskiej</a:t>
            </a:r>
            <a:r>
              <a:rPr lang="pl-PL" sz="3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tradycji</a:t>
            </a:r>
            <a:r>
              <a:rPr lang="pl-PL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rok szczególnej 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łaski</a:t>
            </a:r>
            <a:r>
              <a:rPr lang="pl-PL" sz="360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udzielanej człowiekowi prze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Boga</a:t>
            </a:r>
            <a:r>
              <a:rPr lang="pl-PL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Początków lat jubileuszowych w historii Kościoła należy szukać już w Starym Testamencie, w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Księdze Kapłańskiej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8307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6E33A-6B4B-2C9F-A1F9-7D13134B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Jubileusz na kartach Starego Testamentu…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52FC24-952C-31B6-E870-415FA9A24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2015731"/>
            <a:ext cx="11533239" cy="403774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Jubileusz</a:t>
            </a: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związany jest z żydowską tradycją </a:t>
            </a:r>
            <a:r>
              <a:rPr lang="pl-PL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Yovel</a:t>
            </a: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która obchodzona była co pięćdziesiąt lat. Podczas tego wyjątkowego roku Naród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ybrany był zaproszony do modlitwy, świętowania i odpoczynku.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 szczególny okres obejmował także szereg praktyk, w tym: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</a:t>
            </a: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wrot ziemi jej byłym właścicielom,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anulowanie długów,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uwolnienie niewolników i więźniów,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odpoczynek ziemi.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wszystko miało być przejawem</a:t>
            </a:r>
            <a:r>
              <a:rPr lang="pl-PL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boskiego miłosierdzia okazywanego człowiekowi. Jubileusz przypominał Narodowi Wybranemu, że to Bóg jest źródłem jego pomyślności.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2954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F9FCBD-2032-E69B-31E8-62B92324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14" y="185087"/>
            <a:ext cx="9603275" cy="1049235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Jubileusze w historii Kościoła…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EE1877-EC0E-79A5-1F88-CD14430D5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45" y="769374"/>
            <a:ext cx="11828207" cy="59952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Przez całe pierwsze tysiąclecie nie było żadnych odniesień do tej praktyki. Do starotestamentalnej tradycji Jubileuszu zaczęto wracać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drugim tysiącleciu chrześcijaństwa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Złożyło się na to kilka czynników, m.in. </a:t>
            </a:r>
          </a:p>
          <a:p>
            <a:pPr algn="just"/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zaostrzająca się sytuacja w średniowiecznej Europie, gdy władcy chrześcijańscy często walczyli ze sobą, </a:t>
            </a:r>
          </a:p>
          <a:p>
            <a:pPr algn="just"/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narastające zagrożenie ze strony islamu,</a:t>
            </a:r>
          </a:p>
          <a:p>
            <a:pPr algn="just"/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przekonanie o zbliżającym się końcu świata.</a:t>
            </a:r>
            <a:endParaRPr lang="pl-PL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śród wielu ówczesnych ludzi rosła tęsknota za „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czasem łaski, pokoju </a:t>
            </a:r>
            <a:b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miłosierdzia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jaki - w myśl Księgi Kapłańskiej -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owarzyszył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ubileuszowi. </a:t>
            </a:r>
          </a:p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Dojrzewała zatem w Kościele myśl odnowienia idei lat świętych.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604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7E07C-593E-59C9-2BBD-E43A110F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Pierwszy Rok Święty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5A2998-2223-E4AD-F5A3-4FAA8BE0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5" y="1974012"/>
            <a:ext cx="7098890" cy="3915511"/>
          </a:xfrm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Ówczesny papież </a:t>
            </a:r>
            <a:r>
              <a:rPr lang="pl-PL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Bonifacy VIII </a:t>
            </a:r>
            <a:r>
              <a:rPr lang="pl-PL" sz="3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postanowił odpowiedzieć na pragnienie wielu chrześcijan.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pl-PL" sz="3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Bullą (czyli specjalnym papieskim dokumentem) wydaną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 lutego 1300 roku ogłosił </a:t>
            </a:r>
            <a:r>
              <a:rPr lang="pl-PL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Rok Jubileuszowy 1300 r. </a:t>
            </a:r>
          </a:p>
          <a:p>
            <a:pPr marL="0" indent="0" algn="just">
              <a:buNone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7C2FEB8-6798-04D3-71D2-FED2AFB8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109" y="-1"/>
            <a:ext cx="4812891" cy="61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0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E79909-220E-FCFB-BE96-87C1B360A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8" y="174251"/>
            <a:ext cx="11985523" cy="1927394"/>
          </a:xfrm>
        </p:spPr>
        <p:txBody>
          <a:bodyPr/>
          <a:lstStyle/>
          <a:p>
            <a:pPr marL="0" indent="0" algn="just"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Według bulli Rzymianie, którzy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trzydzieści razy w ciągu roku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odwiedzą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bazyliki św. Piotra i św. Pawła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otrzymają odpust zupełny. Dla pielgrzymów spoza Rzymu ustalono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wystarczające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piętnaście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takich pobożnych wizyt.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4A42FA5-0AAB-4D66-0976-A16F4EA3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36" y="1995031"/>
            <a:ext cx="4385188" cy="30842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ECA4F8-3C0C-313D-8365-D6ADFF47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301" y="1995031"/>
            <a:ext cx="4732863" cy="308424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2E8FF3D-C756-9F9A-73B6-D4E7C9A107F8}"/>
              </a:ext>
            </a:extLst>
          </p:cNvPr>
          <p:cNvSpPr txBox="1"/>
          <p:nvPr/>
        </p:nvSpPr>
        <p:spPr>
          <a:xfrm>
            <a:off x="1284481" y="5348748"/>
            <a:ext cx="399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Bazylika św. Piotra – widok współczesny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B4551EF-D19B-B51A-51C7-1DB17B74F3C3}"/>
              </a:ext>
            </a:extLst>
          </p:cNvPr>
          <p:cNvSpPr txBox="1"/>
          <p:nvPr/>
        </p:nvSpPr>
        <p:spPr>
          <a:xfrm>
            <a:off x="6741783" y="5378245"/>
            <a:ext cx="399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Bazylika św. Pawła – widok współczesny</a:t>
            </a:r>
          </a:p>
        </p:txBody>
      </p:sp>
    </p:spTree>
    <p:extLst>
      <p:ext uri="{BB962C8B-B14F-4D97-AF65-F5344CB8AC3E}">
        <p14:creationId xmlns:p14="http://schemas.microsoft.com/office/powerpoint/2010/main" val="19740190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0EDE1-081D-A4DE-1A4B-CD482310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C4C56E-6D86-69D0-366F-F7E69231C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93" y="1840732"/>
            <a:ext cx="6862916" cy="403774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czasie pierwszego, średniowiecznego Roku Jubileuszowego, do Rzymu przybyło co najmniej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dwa miliony wiernych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Wśród znanych osób mógł być poeta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Dante Alighieri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który wspomina o tym wydarzeniu w swojej „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Boskiej Komedii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CD680A-1D3D-DB40-DDDC-3D5486222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4" y="2549536"/>
            <a:ext cx="4660020" cy="26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0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93FCCD-01F1-5F89-5D60-257984226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511278"/>
            <a:ext cx="11749549" cy="60566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pl-PL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ierwszy Rok Jubileuszowy wywołał olbrzymie poruszenie w całym chrześcijańskim świecie, rozbudził w wiernych pragnienie doświadczenia Bożego miłosierdzia.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Tak rozpoczęła się trwająca do dziś wielowiekowa tradycja przeżywania szczególnego czasu łaski, jakim jest </a:t>
            </a:r>
            <a:r>
              <a:rPr lang="pl-PL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Rok Święty, Rok Jubileuszowy…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23149340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2985</TotalTime>
  <Words>1134</Words>
  <Application>Microsoft Office PowerPoint</Application>
  <PresentationFormat>Panoramiczny</PresentationFormat>
  <Paragraphs>96</Paragraphs>
  <Slides>23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Gill Sans MT</vt:lpstr>
      <vt:lpstr>Times New Roman</vt:lpstr>
      <vt:lpstr>Wingdings</vt:lpstr>
      <vt:lpstr>Galeria</vt:lpstr>
      <vt:lpstr>Jubileusze w Kościele: historia i teraźniejszość</vt:lpstr>
      <vt:lpstr>Prezentacja programu PowerPoint</vt:lpstr>
      <vt:lpstr>Najpierw definicja…</vt:lpstr>
      <vt:lpstr>Jubileusz na kartach Starego Testamentu…</vt:lpstr>
      <vt:lpstr>Jubileusze w historii Kościoła…</vt:lpstr>
      <vt:lpstr>Pierwszy Rok Święty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Jubileusz Nadzwyczajny</vt:lpstr>
      <vt:lpstr>Wykaz Lat Jubileuszowych</vt:lpstr>
      <vt:lpstr>Polskie akcenty…</vt:lpstr>
      <vt:lpstr>Prezentacja programu PowerPoint</vt:lpstr>
      <vt:lpstr>Prezentacja programu PowerPoint</vt:lpstr>
      <vt:lpstr>Jubileusz dziś…</vt:lpstr>
      <vt:lpstr>Prezentacja programu PowerPoint</vt:lpstr>
      <vt:lpstr>Modlitwa Jubileuszu</vt:lpstr>
      <vt:lpstr>Prezentacja programu PowerPoint</vt:lpstr>
      <vt:lpstr>Prezentacja programu PowerPoint</vt:lpstr>
      <vt:lpstr>Prezentacja programu PowerPoint</vt:lpstr>
      <vt:lpstr>DO ZESZYTU: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Kamil Mańkowski</dc:creator>
  <cp:lastModifiedBy>Kamil Mańkowski</cp:lastModifiedBy>
  <cp:revision>6</cp:revision>
  <dcterms:created xsi:type="dcterms:W3CDTF">2025-01-05T21:37:21Z</dcterms:created>
  <dcterms:modified xsi:type="dcterms:W3CDTF">2025-01-07T23:22:30Z</dcterms:modified>
</cp:coreProperties>
</file>