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2412-9454-40A1-8B23-FD860F79AE06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FC0-D9CE-4425-8CED-976B454FD03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1266" name="Picture 2" descr="Obraz znaleziony dla: odpus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Parafia św. Katarzyny Alekandryjskiej - Odpust ku czci św. Katarzyny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107156"/>
            <a:ext cx="9096406" cy="6822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</Words>
  <Application>Microsoft Office PowerPoint</Application>
  <PresentationFormat>Pokaz na ekranie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 </vt:lpstr>
      <vt:lpstr>Slajd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lenovo</dc:creator>
  <cp:lastModifiedBy>lenovo</cp:lastModifiedBy>
  <cp:revision>1</cp:revision>
  <dcterms:created xsi:type="dcterms:W3CDTF">2025-01-03T18:04:56Z</dcterms:created>
  <dcterms:modified xsi:type="dcterms:W3CDTF">2025-01-03T18:14:32Z</dcterms:modified>
</cp:coreProperties>
</file>